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4.xml" ContentType="application/vnd.openxmlformats-officedocument.presentationml.tags+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76" r:id="rId4"/>
    <p:sldMasterId id="2147493457" r:id="rId5"/>
    <p:sldMasterId id="2147493463" r:id="rId6"/>
    <p:sldMasterId id="2147493461" r:id="rId7"/>
  </p:sldMasterIdLst>
  <p:notesMasterIdLst>
    <p:notesMasterId r:id="rId27"/>
  </p:notesMasterIdLst>
  <p:handoutMasterIdLst>
    <p:handoutMasterId r:id="rId28"/>
  </p:handoutMasterIdLst>
  <p:sldIdLst>
    <p:sldId id="298" r:id="rId8"/>
    <p:sldId id="353" r:id="rId9"/>
    <p:sldId id="308" r:id="rId10"/>
    <p:sldId id="355" r:id="rId11"/>
    <p:sldId id="381" r:id="rId12"/>
    <p:sldId id="354" r:id="rId13"/>
    <p:sldId id="378" r:id="rId14"/>
    <p:sldId id="373" r:id="rId15"/>
    <p:sldId id="360" r:id="rId16"/>
    <p:sldId id="379" r:id="rId17"/>
    <p:sldId id="291" r:id="rId18"/>
    <p:sldId id="293" r:id="rId19"/>
    <p:sldId id="387" r:id="rId20"/>
    <p:sldId id="286" r:id="rId21"/>
    <p:sldId id="383" r:id="rId22"/>
    <p:sldId id="351" r:id="rId23"/>
    <p:sldId id="382" r:id="rId24"/>
    <p:sldId id="386" r:id="rId25"/>
    <p:sldId id="372" r:id="rId26"/>
  </p:sldIdLst>
  <p:sldSz cx="9144000" cy="5143500" type="screen16x9"/>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360" userDrawn="1">
          <p15:clr>
            <a:srgbClr val="A4A3A4"/>
          </p15:clr>
        </p15:guide>
        <p15:guide id="3" orient="horz" pos="2622">
          <p15:clr>
            <a:srgbClr val="A4A3A4"/>
          </p15:clr>
        </p15:guide>
        <p15:guide id="4" pos="537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e Erler" initials="ZE" lastIdx="2" clrIdx="0"/>
  <p:cmAuthor id="2" name="Alyson Quinn" initials="AQ" lastIdx="7" clrIdx="1"/>
  <p:cmAuthor id="3" name="Kelly Friedlander" initials="KF"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E86"/>
    <a:srgbClr val="55C5C7"/>
    <a:srgbClr val="0E3153"/>
    <a:srgbClr val="E8EAEE"/>
    <a:srgbClr val="CED2D9"/>
    <a:srgbClr val="54B7B4"/>
    <a:srgbClr val="47A295"/>
    <a:srgbClr val="0F3154"/>
    <a:srgbClr val="E8EAED"/>
    <a:srgbClr val="4964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8" autoAdjust="0"/>
    <p:restoredTop sz="77009" autoAdjust="0"/>
  </p:normalViewPr>
  <p:slideViewPr>
    <p:cSldViewPr snapToGrid="0" snapToObjects="1">
      <p:cViewPr varScale="1">
        <p:scale>
          <a:sx n="128" d="100"/>
          <a:sy n="128" d="100"/>
        </p:scale>
        <p:origin x="1504" y="168"/>
      </p:cViewPr>
      <p:guideLst>
        <p:guide orient="horz" pos="1620"/>
        <p:guide pos="360"/>
        <p:guide orient="horz" pos="2622"/>
        <p:guide pos="53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showGuides="1">
      <p:cViewPr varScale="1">
        <p:scale>
          <a:sx n="57" d="100"/>
          <a:sy n="57" d="100"/>
        </p:scale>
        <p:origin x="2832" y="7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commentAuthors" Target="commentAuthors.xml"/><Relationship Id="rId8" Type="http://schemas.openxmlformats.org/officeDocument/2006/relationships/slide" Target="slides/slide1.xml"/></Relationships>
</file>

<file path=ppt/diagrams/_rels/data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FDB9D9-719E-497F-AA72-CFBAF1324AAE}" type="doc">
      <dgm:prSet loTypeId="urn:microsoft.com/office/officeart/2005/8/layout/chart3" loCatId="relationship" qsTypeId="urn:microsoft.com/office/officeart/2005/8/quickstyle/simple1" qsCatId="simple" csTypeId="urn:microsoft.com/office/officeart/2005/8/colors/colorful1" csCatId="colorful" phldr="1"/>
      <dgm:spPr/>
    </dgm:pt>
    <dgm:pt modelId="{1D98904E-CAAE-4509-8F26-36F3A4B9BC38}">
      <dgm:prSet phldrT="[Text]"/>
      <dgm:spPr/>
      <dgm:t>
        <a:bodyPr/>
        <a:lstStyle/>
        <a:p>
          <a:r>
            <a:rPr lang="en-US" b="1" dirty="0"/>
            <a:t>Autonomy</a:t>
          </a:r>
        </a:p>
      </dgm:t>
    </dgm:pt>
    <dgm:pt modelId="{36330D0C-957B-4CA4-93C6-01F529CF5916}" type="parTrans" cxnId="{9794B56F-3178-4FA9-9EA6-18C4A214BF68}">
      <dgm:prSet/>
      <dgm:spPr/>
      <dgm:t>
        <a:bodyPr/>
        <a:lstStyle/>
        <a:p>
          <a:endParaRPr lang="en-US"/>
        </a:p>
      </dgm:t>
    </dgm:pt>
    <dgm:pt modelId="{DC5792CC-1BE1-4AB7-A76F-8DCD8204EC6A}" type="sibTrans" cxnId="{9794B56F-3178-4FA9-9EA6-18C4A214BF68}">
      <dgm:prSet/>
      <dgm:spPr/>
      <dgm:t>
        <a:bodyPr/>
        <a:lstStyle/>
        <a:p>
          <a:endParaRPr lang="en-US"/>
        </a:p>
      </dgm:t>
    </dgm:pt>
    <dgm:pt modelId="{68F8D111-2CF3-4BCD-964C-010C473B6B87}">
      <dgm:prSet phldrT="[Text]"/>
      <dgm:spPr/>
      <dgm:t>
        <a:bodyPr/>
        <a:lstStyle/>
        <a:p>
          <a:r>
            <a:rPr lang="en-US" b="1" dirty="0"/>
            <a:t>Competence</a:t>
          </a:r>
        </a:p>
      </dgm:t>
    </dgm:pt>
    <dgm:pt modelId="{E119DB8D-8958-487A-BCBB-1BF42C13E1AF}" type="parTrans" cxnId="{24510E1A-6579-4520-9A70-051D6496C60F}">
      <dgm:prSet/>
      <dgm:spPr/>
      <dgm:t>
        <a:bodyPr/>
        <a:lstStyle/>
        <a:p>
          <a:endParaRPr lang="en-US"/>
        </a:p>
      </dgm:t>
    </dgm:pt>
    <dgm:pt modelId="{7614CC4A-F970-4031-83C1-A26EBE5D96EF}" type="sibTrans" cxnId="{24510E1A-6579-4520-9A70-051D6496C60F}">
      <dgm:prSet/>
      <dgm:spPr/>
      <dgm:t>
        <a:bodyPr/>
        <a:lstStyle/>
        <a:p>
          <a:endParaRPr lang="en-US"/>
        </a:p>
      </dgm:t>
    </dgm:pt>
    <dgm:pt modelId="{6D5FAEB6-089A-4009-B967-ADEB3C2A4874}">
      <dgm:prSet phldrT="[Text]"/>
      <dgm:spPr/>
      <dgm:t>
        <a:bodyPr/>
        <a:lstStyle/>
        <a:p>
          <a:r>
            <a:rPr lang="en-US" b="1" dirty="0"/>
            <a:t>Relatedness</a:t>
          </a:r>
        </a:p>
      </dgm:t>
    </dgm:pt>
    <dgm:pt modelId="{051B4ABC-8DC3-467B-A665-8E221ACE9A85}" type="parTrans" cxnId="{70DD39C2-8FE1-4BA7-A4EC-2019AC194479}">
      <dgm:prSet/>
      <dgm:spPr/>
      <dgm:t>
        <a:bodyPr/>
        <a:lstStyle/>
        <a:p>
          <a:endParaRPr lang="en-US"/>
        </a:p>
      </dgm:t>
    </dgm:pt>
    <dgm:pt modelId="{FABC41C8-5784-4044-BC40-E227D726D6DA}" type="sibTrans" cxnId="{70DD39C2-8FE1-4BA7-A4EC-2019AC194479}">
      <dgm:prSet/>
      <dgm:spPr/>
      <dgm:t>
        <a:bodyPr/>
        <a:lstStyle/>
        <a:p>
          <a:endParaRPr lang="en-US"/>
        </a:p>
      </dgm:t>
    </dgm:pt>
    <dgm:pt modelId="{84003E03-0163-426B-9EB4-FAFA9948853A}" type="pres">
      <dgm:prSet presAssocID="{1DFDB9D9-719E-497F-AA72-CFBAF1324AAE}" presName="compositeShape" presStyleCnt="0">
        <dgm:presLayoutVars>
          <dgm:chMax val="7"/>
          <dgm:dir/>
          <dgm:resizeHandles val="exact"/>
        </dgm:presLayoutVars>
      </dgm:prSet>
      <dgm:spPr/>
    </dgm:pt>
    <dgm:pt modelId="{4271EE8D-0E0C-43A5-B7ED-D9A0014A3BDE}" type="pres">
      <dgm:prSet presAssocID="{1DFDB9D9-719E-497F-AA72-CFBAF1324AAE}" presName="wedge1" presStyleLbl="node1" presStyleIdx="0" presStyleCnt="3" custLinFactNeighborX="710" custLinFactNeighborY="-237"/>
      <dgm:spPr/>
    </dgm:pt>
    <dgm:pt modelId="{8A01D5DB-C8E4-4E60-B3B8-8783923A33F9}" type="pres">
      <dgm:prSet presAssocID="{1DFDB9D9-719E-497F-AA72-CFBAF1324AAE}" presName="wedge1Tx" presStyleLbl="node1" presStyleIdx="0" presStyleCnt="3">
        <dgm:presLayoutVars>
          <dgm:chMax val="0"/>
          <dgm:chPref val="0"/>
          <dgm:bulletEnabled val="1"/>
        </dgm:presLayoutVars>
      </dgm:prSet>
      <dgm:spPr/>
    </dgm:pt>
    <dgm:pt modelId="{C2C3EFED-CF1F-48A7-A922-6F1780A0F5E3}" type="pres">
      <dgm:prSet presAssocID="{1DFDB9D9-719E-497F-AA72-CFBAF1324AAE}" presName="wedge2" presStyleLbl="node1" presStyleIdx="1" presStyleCnt="3"/>
      <dgm:spPr/>
    </dgm:pt>
    <dgm:pt modelId="{D764FA0A-6153-47F6-BF9A-B37962C61ACC}" type="pres">
      <dgm:prSet presAssocID="{1DFDB9D9-719E-497F-AA72-CFBAF1324AAE}" presName="wedge2Tx" presStyleLbl="node1" presStyleIdx="1" presStyleCnt="3">
        <dgm:presLayoutVars>
          <dgm:chMax val="0"/>
          <dgm:chPref val="0"/>
          <dgm:bulletEnabled val="1"/>
        </dgm:presLayoutVars>
      </dgm:prSet>
      <dgm:spPr/>
    </dgm:pt>
    <dgm:pt modelId="{ED1E4292-E9E3-47F0-BBDB-F70C2ADD2303}" type="pres">
      <dgm:prSet presAssocID="{1DFDB9D9-719E-497F-AA72-CFBAF1324AAE}" presName="wedge3" presStyleLbl="node1" presStyleIdx="2" presStyleCnt="3"/>
      <dgm:spPr/>
    </dgm:pt>
    <dgm:pt modelId="{297AA1D3-0662-4F55-8E4F-006E515DA2EB}" type="pres">
      <dgm:prSet presAssocID="{1DFDB9D9-719E-497F-AA72-CFBAF1324AAE}" presName="wedge3Tx" presStyleLbl="node1" presStyleIdx="2" presStyleCnt="3">
        <dgm:presLayoutVars>
          <dgm:chMax val="0"/>
          <dgm:chPref val="0"/>
          <dgm:bulletEnabled val="1"/>
        </dgm:presLayoutVars>
      </dgm:prSet>
      <dgm:spPr/>
    </dgm:pt>
  </dgm:ptLst>
  <dgm:cxnLst>
    <dgm:cxn modelId="{25E77414-40D1-410D-9CB2-7AA7C1A13BDD}" type="presOf" srcId="{1DFDB9D9-719E-497F-AA72-CFBAF1324AAE}" destId="{84003E03-0163-426B-9EB4-FAFA9948853A}" srcOrd="0" destOrd="0" presId="urn:microsoft.com/office/officeart/2005/8/layout/chart3"/>
    <dgm:cxn modelId="{24510E1A-6579-4520-9A70-051D6496C60F}" srcId="{1DFDB9D9-719E-497F-AA72-CFBAF1324AAE}" destId="{68F8D111-2CF3-4BCD-964C-010C473B6B87}" srcOrd="1" destOrd="0" parTransId="{E119DB8D-8958-487A-BCBB-1BF42C13E1AF}" sibTransId="{7614CC4A-F970-4031-83C1-A26EBE5D96EF}"/>
    <dgm:cxn modelId="{28E6031C-2E47-4A57-9379-1F95B5AB2470}" type="presOf" srcId="{1D98904E-CAAE-4509-8F26-36F3A4B9BC38}" destId="{8A01D5DB-C8E4-4E60-B3B8-8783923A33F9}" srcOrd="1" destOrd="0" presId="urn:microsoft.com/office/officeart/2005/8/layout/chart3"/>
    <dgm:cxn modelId="{33395023-8601-474B-99F6-9532C4B31FFC}" type="presOf" srcId="{6D5FAEB6-089A-4009-B967-ADEB3C2A4874}" destId="{ED1E4292-E9E3-47F0-BBDB-F70C2ADD2303}" srcOrd="0" destOrd="0" presId="urn:microsoft.com/office/officeart/2005/8/layout/chart3"/>
    <dgm:cxn modelId="{C70F8E23-CDE3-479D-8A33-42D8A58118FE}" type="presOf" srcId="{68F8D111-2CF3-4BCD-964C-010C473B6B87}" destId="{D764FA0A-6153-47F6-BF9A-B37962C61ACC}" srcOrd="1" destOrd="0" presId="urn:microsoft.com/office/officeart/2005/8/layout/chart3"/>
    <dgm:cxn modelId="{F547956F-F3BE-4CFE-A8BC-C472C69C400E}" type="presOf" srcId="{6D5FAEB6-089A-4009-B967-ADEB3C2A4874}" destId="{297AA1D3-0662-4F55-8E4F-006E515DA2EB}" srcOrd="1" destOrd="0" presId="urn:microsoft.com/office/officeart/2005/8/layout/chart3"/>
    <dgm:cxn modelId="{9794B56F-3178-4FA9-9EA6-18C4A214BF68}" srcId="{1DFDB9D9-719E-497F-AA72-CFBAF1324AAE}" destId="{1D98904E-CAAE-4509-8F26-36F3A4B9BC38}" srcOrd="0" destOrd="0" parTransId="{36330D0C-957B-4CA4-93C6-01F529CF5916}" sibTransId="{DC5792CC-1BE1-4AB7-A76F-8DCD8204EC6A}"/>
    <dgm:cxn modelId="{70DD39C2-8FE1-4BA7-A4EC-2019AC194479}" srcId="{1DFDB9D9-719E-497F-AA72-CFBAF1324AAE}" destId="{6D5FAEB6-089A-4009-B967-ADEB3C2A4874}" srcOrd="2" destOrd="0" parTransId="{051B4ABC-8DC3-467B-A665-8E221ACE9A85}" sibTransId="{FABC41C8-5784-4044-BC40-E227D726D6DA}"/>
    <dgm:cxn modelId="{362731DA-7D7E-4F39-B686-20353A35F605}" type="presOf" srcId="{1D98904E-CAAE-4509-8F26-36F3A4B9BC38}" destId="{4271EE8D-0E0C-43A5-B7ED-D9A0014A3BDE}" srcOrd="0" destOrd="0" presId="urn:microsoft.com/office/officeart/2005/8/layout/chart3"/>
    <dgm:cxn modelId="{3B7E5FF8-F5DB-49E2-BBB7-501B36F2CCEE}" type="presOf" srcId="{68F8D111-2CF3-4BCD-964C-010C473B6B87}" destId="{C2C3EFED-CF1F-48A7-A922-6F1780A0F5E3}" srcOrd="0" destOrd="0" presId="urn:microsoft.com/office/officeart/2005/8/layout/chart3"/>
    <dgm:cxn modelId="{DAC3898E-1E8D-43EA-AAC2-23D8E5C1F7D8}" type="presParOf" srcId="{84003E03-0163-426B-9EB4-FAFA9948853A}" destId="{4271EE8D-0E0C-43A5-B7ED-D9A0014A3BDE}" srcOrd="0" destOrd="0" presId="urn:microsoft.com/office/officeart/2005/8/layout/chart3"/>
    <dgm:cxn modelId="{13D5B45F-395A-42C7-B167-24ADF725EA12}" type="presParOf" srcId="{84003E03-0163-426B-9EB4-FAFA9948853A}" destId="{8A01D5DB-C8E4-4E60-B3B8-8783923A33F9}" srcOrd="1" destOrd="0" presId="urn:microsoft.com/office/officeart/2005/8/layout/chart3"/>
    <dgm:cxn modelId="{F669E0A9-30CC-4047-957A-C89F3E714649}" type="presParOf" srcId="{84003E03-0163-426B-9EB4-FAFA9948853A}" destId="{C2C3EFED-CF1F-48A7-A922-6F1780A0F5E3}" srcOrd="2" destOrd="0" presId="urn:microsoft.com/office/officeart/2005/8/layout/chart3"/>
    <dgm:cxn modelId="{BEAE0E11-4369-49F9-A753-9246314BC7D8}" type="presParOf" srcId="{84003E03-0163-426B-9EB4-FAFA9948853A}" destId="{D764FA0A-6153-47F6-BF9A-B37962C61ACC}" srcOrd="3" destOrd="0" presId="urn:microsoft.com/office/officeart/2005/8/layout/chart3"/>
    <dgm:cxn modelId="{3B5F9BB0-072F-49D5-B5CA-6FF303941161}" type="presParOf" srcId="{84003E03-0163-426B-9EB4-FAFA9948853A}" destId="{ED1E4292-E9E3-47F0-BBDB-F70C2ADD2303}" srcOrd="4" destOrd="0" presId="urn:microsoft.com/office/officeart/2005/8/layout/chart3"/>
    <dgm:cxn modelId="{D4287ECE-119D-491C-AF78-C5B9EED66428}" type="presParOf" srcId="{84003E03-0163-426B-9EB4-FAFA9948853A}" destId="{297AA1D3-0662-4F55-8E4F-006E515DA2EB}"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E812F0-8985-4D7D-862B-A1E6D1CE2DB6}"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0F56D9FD-6F73-4FA9-9151-87C4AA5C5120}">
      <dgm:prSet/>
      <dgm:spPr>
        <a:solidFill>
          <a:schemeClr val="accent2"/>
        </a:solidFill>
      </dgm:spPr>
      <dgm:t>
        <a:bodyPr/>
        <a:lstStyle/>
        <a:p>
          <a:r>
            <a:rPr lang="en-US" dirty="0"/>
            <a:t>Film Screening</a:t>
          </a:r>
        </a:p>
      </dgm:t>
    </dgm:pt>
    <dgm:pt modelId="{DA18DE4D-1F94-43DB-BB40-6085D578AA70}" type="parTrans" cxnId="{55957982-1483-4206-9DB4-1A84FD74BF03}">
      <dgm:prSet/>
      <dgm:spPr/>
      <dgm:t>
        <a:bodyPr/>
        <a:lstStyle/>
        <a:p>
          <a:endParaRPr lang="en-US"/>
        </a:p>
      </dgm:t>
    </dgm:pt>
    <dgm:pt modelId="{553B87A0-EA41-446F-8F7B-EBF84A7B8DEE}" type="sibTrans" cxnId="{55957982-1483-4206-9DB4-1A84FD74BF03}">
      <dgm:prSet/>
      <dgm:spPr/>
      <dgm:t>
        <a:bodyPr/>
        <a:lstStyle/>
        <a:p>
          <a:endParaRPr lang="en-US"/>
        </a:p>
      </dgm:t>
    </dgm:pt>
    <dgm:pt modelId="{6C0FA3D2-00F1-4A58-A6E1-99294685091E}">
      <dgm:prSet/>
      <dgm:spPr>
        <a:solidFill>
          <a:srgbClr val="55C5C7"/>
        </a:solidFill>
      </dgm:spPr>
      <dgm:t>
        <a:bodyPr/>
        <a:lstStyle/>
        <a:p>
          <a:r>
            <a:rPr lang="en-US" dirty="0"/>
            <a:t>Lawmaker Meeting</a:t>
          </a:r>
        </a:p>
      </dgm:t>
    </dgm:pt>
    <dgm:pt modelId="{DD400726-907F-4EA1-AE7F-02486E8B1759}" type="parTrans" cxnId="{12AAAEA4-305F-4E44-9D91-1C0189DB00A1}">
      <dgm:prSet/>
      <dgm:spPr/>
      <dgm:t>
        <a:bodyPr/>
        <a:lstStyle/>
        <a:p>
          <a:endParaRPr lang="en-US"/>
        </a:p>
      </dgm:t>
    </dgm:pt>
    <dgm:pt modelId="{EAF981ED-8234-4EDD-912E-2F5E5950BA27}" type="sibTrans" cxnId="{12AAAEA4-305F-4E44-9D91-1C0189DB00A1}">
      <dgm:prSet/>
      <dgm:spPr/>
      <dgm:t>
        <a:bodyPr/>
        <a:lstStyle/>
        <a:p>
          <a:endParaRPr lang="en-US"/>
        </a:p>
      </dgm:t>
    </dgm:pt>
    <dgm:pt modelId="{22A307DA-2F68-4F5F-8B70-09B7FC934430}">
      <dgm:prSet/>
      <dgm:spPr/>
      <dgm:t>
        <a:bodyPr/>
        <a:lstStyle/>
        <a:p>
          <a:r>
            <a:rPr lang="en-US"/>
            <a:t>Information Table</a:t>
          </a:r>
        </a:p>
      </dgm:t>
    </dgm:pt>
    <dgm:pt modelId="{9CDAE252-3046-4385-A1B3-5B8058C0CE65}" type="parTrans" cxnId="{AEEDD37A-882C-4C4B-94EF-C9C00A053749}">
      <dgm:prSet/>
      <dgm:spPr/>
      <dgm:t>
        <a:bodyPr/>
        <a:lstStyle/>
        <a:p>
          <a:endParaRPr lang="en-US"/>
        </a:p>
      </dgm:t>
    </dgm:pt>
    <dgm:pt modelId="{FE77CBF5-0A27-4AC3-B90D-F69A9C87C37B}" type="sibTrans" cxnId="{AEEDD37A-882C-4C4B-94EF-C9C00A053749}">
      <dgm:prSet/>
      <dgm:spPr/>
      <dgm:t>
        <a:bodyPr/>
        <a:lstStyle/>
        <a:p>
          <a:endParaRPr lang="en-US"/>
        </a:p>
      </dgm:t>
    </dgm:pt>
    <dgm:pt modelId="{9E9D6B01-3B79-4361-8128-FD32E95B734F}">
      <dgm:prSet/>
      <dgm:spPr/>
      <dgm:t>
        <a:bodyPr/>
        <a:lstStyle/>
        <a:p>
          <a:r>
            <a:rPr lang="en-US"/>
            <a:t>Town Hall</a:t>
          </a:r>
        </a:p>
      </dgm:t>
    </dgm:pt>
    <dgm:pt modelId="{B1C0BAFC-1EB9-4956-8347-9A6CA99B32D7}" type="parTrans" cxnId="{136B7AC6-03B1-4C63-8AC5-1D39F8B24193}">
      <dgm:prSet/>
      <dgm:spPr/>
      <dgm:t>
        <a:bodyPr/>
        <a:lstStyle/>
        <a:p>
          <a:endParaRPr lang="en-US"/>
        </a:p>
      </dgm:t>
    </dgm:pt>
    <dgm:pt modelId="{DD2FE44E-D8BC-472A-984B-ECFA0AC774C2}" type="sibTrans" cxnId="{136B7AC6-03B1-4C63-8AC5-1D39F8B24193}">
      <dgm:prSet/>
      <dgm:spPr/>
      <dgm:t>
        <a:bodyPr/>
        <a:lstStyle/>
        <a:p>
          <a:endParaRPr lang="en-US"/>
        </a:p>
      </dgm:t>
    </dgm:pt>
    <dgm:pt modelId="{880B7D90-48A9-4C20-9B40-3E7DD8C5E334}">
      <dgm:prSet/>
      <dgm:spPr>
        <a:solidFill>
          <a:srgbClr val="2F5E86"/>
        </a:solidFill>
      </dgm:spPr>
      <dgm:t>
        <a:bodyPr/>
        <a:lstStyle/>
        <a:p>
          <a:r>
            <a:rPr lang="en-US"/>
            <a:t>Second Chance Month </a:t>
          </a:r>
        </a:p>
      </dgm:t>
    </dgm:pt>
    <dgm:pt modelId="{66DCE5E0-DFEF-4CFE-B5BA-453B89B6FB52}" type="parTrans" cxnId="{8971CE21-DE4D-4620-ACCC-3C5185E1F02B}">
      <dgm:prSet/>
      <dgm:spPr/>
      <dgm:t>
        <a:bodyPr/>
        <a:lstStyle/>
        <a:p>
          <a:endParaRPr lang="en-US"/>
        </a:p>
      </dgm:t>
    </dgm:pt>
    <dgm:pt modelId="{19A9B264-1B64-4EB4-A605-0B44419C981A}" type="sibTrans" cxnId="{8971CE21-DE4D-4620-ACCC-3C5185E1F02B}">
      <dgm:prSet/>
      <dgm:spPr/>
      <dgm:t>
        <a:bodyPr/>
        <a:lstStyle/>
        <a:p>
          <a:endParaRPr lang="en-US"/>
        </a:p>
      </dgm:t>
    </dgm:pt>
    <dgm:pt modelId="{0A72C3AE-8684-4B8F-8B0F-A452709CE249}">
      <dgm:prSet/>
      <dgm:spPr/>
      <dgm:t>
        <a:bodyPr/>
        <a:lstStyle/>
        <a:p>
          <a:r>
            <a:rPr lang="en-US"/>
            <a:t>Outrageous Justice</a:t>
          </a:r>
        </a:p>
      </dgm:t>
    </dgm:pt>
    <dgm:pt modelId="{5C7471E0-C0CC-4054-B29D-C4B2A9679B67}" type="parTrans" cxnId="{6563E363-F5EA-47D9-B3D9-371B5C1A49F5}">
      <dgm:prSet/>
      <dgm:spPr/>
      <dgm:t>
        <a:bodyPr/>
        <a:lstStyle/>
        <a:p>
          <a:endParaRPr lang="en-US"/>
        </a:p>
      </dgm:t>
    </dgm:pt>
    <dgm:pt modelId="{550E52D2-C587-4BEE-9F1B-C32AF89A4A72}" type="sibTrans" cxnId="{6563E363-F5EA-47D9-B3D9-371B5C1A49F5}">
      <dgm:prSet/>
      <dgm:spPr/>
      <dgm:t>
        <a:bodyPr/>
        <a:lstStyle/>
        <a:p>
          <a:endParaRPr lang="en-US"/>
        </a:p>
      </dgm:t>
    </dgm:pt>
    <dgm:pt modelId="{1C646986-BAE4-4A71-AFED-AECAB19A10DA}">
      <dgm:prSet/>
      <dgm:spPr/>
      <dgm:t>
        <a:bodyPr/>
        <a:lstStyle/>
        <a:p>
          <a:r>
            <a:rPr lang="en-US"/>
            <a:t>Justice Declaration</a:t>
          </a:r>
        </a:p>
      </dgm:t>
    </dgm:pt>
    <dgm:pt modelId="{5E107F5B-657C-40F8-AF1D-96BDB68FB21B}" type="parTrans" cxnId="{D91B5E7A-67CC-453F-A6FC-33732AEB8C69}">
      <dgm:prSet/>
      <dgm:spPr/>
      <dgm:t>
        <a:bodyPr/>
        <a:lstStyle/>
        <a:p>
          <a:endParaRPr lang="en-US"/>
        </a:p>
      </dgm:t>
    </dgm:pt>
    <dgm:pt modelId="{A3C1332E-74BC-4F5E-8474-EC3AF2A4EE5F}" type="sibTrans" cxnId="{D91B5E7A-67CC-453F-A6FC-33732AEB8C69}">
      <dgm:prSet/>
      <dgm:spPr/>
      <dgm:t>
        <a:bodyPr/>
        <a:lstStyle/>
        <a:p>
          <a:endParaRPr lang="en-US"/>
        </a:p>
      </dgm:t>
    </dgm:pt>
    <dgm:pt modelId="{A5B0A2AD-AC79-D244-81C5-C3BE0FB80DF0}" type="pres">
      <dgm:prSet presAssocID="{B1E812F0-8985-4D7D-862B-A1E6D1CE2DB6}" presName="diagram" presStyleCnt="0">
        <dgm:presLayoutVars>
          <dgm:dir/>
          <dgm:resizeHandles val="exact"/>
        </dgm:presLayoutVars>
      </dgm:prSet>
      <dgm:spPr/>
    </dgm:pt>
    <dgm:pt modelId="{059C2882-030F-514E-9070-499292D514CA}" type="pres">
      <dgm:prSet presAssocID="{0F56D9FD-6F73-4FA9-9151-87C4AA5C5120}" presName="node" presStyleLbl="node1" presStyleIdx="0" presStyleCnt="7">
        <dgm:presLayoutVars>
          <dgm:bulletEnabled val="1"/>
        </dgm:presLayoutVars>
      </dgm:prSet>
      <dgm:spPr/>
    </dgm:pt>
    <dgm:pt modelId="{77423E21-886B-734D-B0AE-A4E2FDC8E575}" type="pres">
      <dgm:prSet presAssocID="{553B87A0-EA41-446F-8F7B-EBF84A7B8DEE}" presName="sibTrans" presStyleCnt="0"/>
      <dgm:spPr/>
    </dgm:pt>
    <dgm:pt modelId="{46E2F8CE-4199-C04B-8B92-D799275B3080}" type="pres">
      <dgm:prSet presAssocID="{6C0FA3D2-00F1-4A58-A6E1-99294685091E}" presName="node" presStyleLbl="node1" presStyleIdx="1" presStyleCnt="7">
        <dgm:presLayoutVars>
          <dgm:bulletEnabled val="1"/>
        </dgm:presLayoutVars>
      </dgm:prSet>
      <dgm:spPr/>
    </dgm:pt>
    <dgm:pt modelId="{41BB4993-274C-5F4D-BDF0-29B3D11C0A7B}" type="pres">
      <dgm:prSet presAssocID="{EAF981ED-8234-4EDD-912E-2F5E5950BA27}" presName="sibTrans" presStyleCnt="0"/>
      <dgm:spPr/>
    </dgm:pt>
    <dgm:pt modelId="{5DEFB71B-3889-E549-A157-99855D526299}" type="pres">
      <dgm:prSet presAssocID="{9E9D6B01-3B79-4361-8128-FD32E95B734F}" presName="node" presStyleLbl="node1" presStyleIdx="2" presStyleCnt="7">
        <dgm:presLayoutVars>
          <dgm:bulletEnabled val="1"/>
        </dgm:presLayoutVars>
      </dgm:prSet>
      <dgm:spPr/>
    </dgm:pt>
    <dgm:pt modelId="{13CE5CE7-9030-5C4D-ACE6-FD258308AFAD}" type="pres">
      <dgm:prSet presAssocID="{DD2FE44E-D8BC-472A-984B-ECFA0AC774C2}" presName="sibTrans" presStyleCnt="0"/>
      <dgm:spPr/>
    </dgm:pt>
    <dgm:pt modelId="{4742BD47-C9D5-1840-9119-1BF64207ACF2}" type="pres">
      <dgm:prSet presAssocID="{22A307DA-2F68-4F5F-8B70-09B7FC934430}" presName="node" presStyleLbl="node1" presStyleIdx="3" presStyleCnt="7">
        <dgm:presLayoutVars>
          <dgm:bulletEnabled val="1"/>
        </dgm:presLayoutVars>
      </dgm:prSet>
      <dgm:spPr/>
    </dgm:pt>
    <dgm:pt modelId="{A82D8270-C532-8942-ADC7-2692E1D92E4B}" type="pres">
      <dgm:prSet presAssocID="{FE77CBF5-0A27-4AC3-B90D-F69A9C87C37B}" presName="sibTrans" presStyleCnt="0"/>
      <dgm:spPr/>
    </dgm:pt>
    <dgm:pt modelId="{1F198CF0-60FC-CB44-B6A9-04454B94D978}" type="pres">
      <dgm:prSet presAssocID="{880B7D90-48A9-4C20-9B40-3E7DD8C5E334}" presName="node" presStyleLbl="node1" presStyleIdx="4" presStyleCnt="7">
        <dgm:presLayoutVars>
          <dgm:bulletEnabled val="1"/>
        </dgm:presLayoutVars>
      </dgm:prSet>
      <dgm:spPr/>
    </dgm:pt>
    <dgm:pt modelId="{F3A74297-2CCD-F549-AD48-188A477B064E}" type="pres">
      <dgm:prSet presAssocID="{19A9B264-1B64-4EB4-A605-0B44419C981A}" presName="sibTrans" presStyleCnt="0"/>
      <dgm:spPr/>
    </dgm:pt>
    <dgm:pt modelId="{2DC4FA40-96DD-1942-BFEF-B9D43A029142}" type="pres">
      <dgm:prSet presAssocID="{0A72C3AE-8684-4B8F-8B0F-A452709CE249}" presName="node" presStyleLbl="node1" presStyleIdx="5" presStyleCnt="7">
        <dgm:presLayoutVars>
          <dgm:bulletEnabled val="1"/>
        </dgm:presLayoutVars>
      </dgm:prSet>
      <dgm:spPr/>
    </dgm:pt>
    <dgm:pt modelId="{0AB21812-4BA3-AF4E-AD84-6A5694F19A06}" type="pres">
      <dgm:prSet presAssocID="{550E52D2-C587-4BEE-9F1B-C32AF89A4A72}" presName="sibTrans" presStyleCnt="0"/>
      <dgm:spPr/>
    </dgm:pt>
    <dgm:pt modelId="{BCC219F5-8CED-6847-B40D-23F81FF863C3}" type="pres">
      <dgm:prSet presAssocID="{1C646986-BAE4-4A71-AFED-AECAB19A10DA}" presName="node" presStyleLbl="node1" presStyleIdx="6" presStyleCnt="7">
        <dgm:presLayoutVars>
          <dgm:bulletEnabled val="1"/>
        </dgm:presLayoutVars>
      </dgm:prSet>
      <dgm:spPr/>
    </dgm:pt>
  </dgm:ptLst>
  <dgm:cxnLst>
    <dgm:cxn modelId="{A77BBD1D-E2E0-114B-832A-B10482E8F2D2}" type="presOf" srcId="{880B7D90-48A9-4C20-9B40-3E7DD8C5E334}" destId="{1F198CF0-60FC-CB44-B6A9-04454B94D978}" srcOrd="0" destOrd="0" presId="urn:microsoft.com/office/officeart/2005/8/layout/default"/>
    <dgm:cxn modelId="{8971CE21-DE4D-4620-ACCC-3C5185E1F02B}" srcId="{B1E812F0-8985-4D7D-862B-A1E6D1CE2DB6}" destId="{880B7D90-48A9-4C20-9B40-3E7DD8C5E334}" srcOrd="4" destOrd="0" parTransId="{66DCE5E0-DFEF-4CFE-B5BA-453B89B6FB52}" sibTransId="{19A9B264-1B64-4EB4-A605-0B44419C981A}"/>
    <dgm:cxn modelId="{95411E4E-7421-B045-B154-8F727D41F2C5}" type="presOf" srcId="{6C0FA3D2-00F1-4A58-A6E1-99294685091E}" destId="{46E2F8CE-4199-C04B-8B92-D799275B3080}" srcOrd="0" destOrd="0" presId="urn:microsoft.com/office/officeart/2005/8/layout/default"/>
    <dgm:cxn modelId="{11EAEB58-51F4-0E40-8152-92C19CA83B91}" type="presOf" srcId="{22A307DA-2F68-4F5F-8B70-09B7FC934430}" destId="{4742BD47-C9D5-1840-9119-1BF64207ACF2}" srcOrd="0" destOrd="0" presId="urn:microsoft.com/office/officeart/2005/8/layout/default"/>
    <dgm:cxn modelId="{C441CD5A-39B9-684A-ABE6-4832CF9C8E62}" type="presOf" srcId="{0F56D9FD-6F73-4FA9-9151-87C4AA5C5120}" destId="{059C2882-030F-514E-9070-499292D514CA}" srcOrd="0" destOrd="0" presId="urn:microsoft.com/office/officeart/2005/8/layout/default"/>
    <dgm:cxn modelId="{6563E363-F5EA-47D9-B3D9-371B5C1A49F5}" srcId="{B1E812F0-8985-4D7D-862B-A1E6D1CE2DB6}" destId="{0A72C3AE-8684-4B8F-8B0F-A452709CE249}" srcOrd="5" destOrd="0" parTransId="{5C7471E0-C0CC-4054-B29D-C4B2A9679B67}" sibTransId="{550E52D2-C587-4BEE-9F1B-C32AF89A4A72}"/>
    <dgm:cxn modelId="{9C64FE69-317D-924D-969C-94368CE5D4F2}" type="presOf" srcId="{0A72C3AE-8684-4B8F-8B0F-A452709CE249}" destId="{2DC4FA40-96DD-1942-BFEF-B9D43A029142}" srcOrd="0" destOrd="0" presId="urn:microsoft.com/office/officeart/2005/8/layout/default"/>
    <dgm:cxn modelId="{D91B5E7A-67CC-453F-A6FC-33732AEB8C69}" srcId="{B1E812F0-8985-4D7D-862B-A1E6D1CE2DB6}" destId="{1C646986-BAE4-4A71-AFED-AECAB19A10DA}" srcOrd="6" destOrd="0" parTransId="{5E107F5B-657C-40F8-AF1D-96BDB68FB21B}" sibTransId="{A3C1332E-74BC-4F5E-8474-EC3AF2A4EE5F}"/>
    <dgm:cxn modelId="{AEEDD37A-882C-4C4B-94EF-C9C00A053749}" srcId="{B1E812F0-8985-4D7D-862B-A1E6D1CE2DB6}" destId="{22A307DA-2F68-4F5F-8B70-09B7FC934430}" srcOrd="3" destOrd="0" parTransId="{9CDAE252-3046-4385-A1B3-5B8058C0CE65}" sibTransId="{FE77CBF5-0A27-4AC3-B90D-F69A9C87C37B}"/>
    <dgm:cxn modelId="{55957982-1483-4206-9DB4-1A84FD74BF03}" srcId="{B1E812F0-8985-4D7D-862B-A1E6D1CE2DB6}" destId="{0F56D9FD-6F73-4FA9-9151-87C4AA5C5120}" srcOrd="0" destOrd="0" parTransId="{DA18DE4D-1F94-43DB-BB40-6085D578AA70}" sibTransId="{553B87A0-EA41-446F-8F7B-EBF84A7B8DEE}"/>
    <dgm:cxn modelId="{E9B0A2A3-2684-5B46-B3A3-325E8324D101}" type="presOf" srcId="{B1E812F0-8985-4D7D-862B-A1E6D1CE2DB6}" destId="{A5B0A2AD-AC79-D244-81C5-C3BE0FB80DF0}" srcOrd="0" destOrd="0" presId="urn:microsoft.com/office/officeart/2005/8/layout/default"/>
    <dgm:cxn modelId="{12AAAEA4-305F-4E44-9D91-1C0189DB00A1}" srcId="{B1E812F0-8985-4D7D-862B-A1E6D1CE2DB6}" destId="{6C0FA3D2-00F1-4A58-A6E1-99294685091E}" srcOrd="1" destOrd="0" parTransId="{DD400726-907F-4EA1-AE7F-02486E8B1759}" sibTransId="{EAF981ED-8234-4EDD-912E-2F5E5950BA27}"/>
    <dgm:cxn modelId="{82E20AB9-93D6-6F49-A3E9-99E13251E027}" type="presOf" srcId="{9E9D6B01-3B79-4361-8128-FD32E95B734F}" destId="{5DEFB71B-3889-E549-A157-99855D526299}" srcOrd="0" destOrd="0" presId="urn:microsoft.com/office/officeart/2005/8/layout/default"/>
    <dgm:cxn modelId="{136B7AC6-03B1-4C63-8AC5-1D39F8B24193}" srcId="{B1E812F0-8985-4D7D-862B-A1E6D1CE2DB6}" destId="{9E9D6B01-3B79-4361-8128-FD32E95B734F}" srcOrd="2" destOrd="0" parTransId="{B1C0BAFC-1EB9-4956-8347-9A6CA99B32D7}" sibTransId="{DD2FE44E-D8BC-472A-984B-ECFA0AC774C2}"/>
    <dgm:cxn modelId="{4C31FCF0-9C38-9944-A1FF-F13509006810}" type="presOf" srcId="{1C646986-BAE4-4A71-AFED-AECAB19A10DA}" destId="{BCC219F5-8CED-6847-B40D-23F81FF863C3}" srcOrd="0" destOrd="0" presId="urn:microsoft.com/office/officeart/2005/8/layout/default"/>
    <dgm:cxn modelId="{E093AD89-AEF3-1440-8E42-FBBB2F8040A4}" type="presParOf" srcId="{A5B0A2AD-AC79-D244-81C5-C3BE0FB80DF0}" destId="{059C2882-030F-514E-9070-499292D514CA}" srcOrd="0" destOrd="0" presId="urn:microsoft.com/office/officeart/2005/8/layout/default"/>
    <dgm:cxn modelId="{D64662C7-0959-1B4C-83CD-A19A73538331}" type="presParOf" srcId="{A5B0A2AD-AC79-D244-81C5-C3BE0FB80DF0}" destId="{77423E21-886B-734D-B0AE-A4E2FDC8E575}" srcOrd="1" destOrd="0" presId="urn:microsoft.com/office/officeart/2005/8/layout/default"/>
    <dgm:cxn modelId="{E337D0E7-3305-674E-AC5F-CC166968871E}" type="presParOf" srcId="{A5B0A2AD-AC79-D244-81C5-C3BE0FB80DF0}" destId="{46E2F8CE-4199-C04B-8B92-D799275B3080}" srcOrd="2" destOrd="0" presId="urn:microsoft.com/office/officeart/2005/8/layout/default"/>
    <dgm:cxn modelId="{E9E37705-3FD4-EA4F-9BCD-FA56C0F56782}" type="presParOf" srcId="{A5B0A2AD-AC79-D244-81C5-C3BE0FB80DF0}" destId="{41BB4993-274C-5F4D-BDF0-29B3D11C0A7B}" srcOrd="3" destOrd="0" presId="urn:microsoft.com/office/officeart/2005/8/layout/default"/>
    <dgm:cxn modelId="{69D06143-8465-664B-8043-D63075EB0CE3}" type="presParOf" srcId="{A5B0A2AD-AC79-D244-81C5-C3BE0FB80DF0}" destId="{5DEFB71B-3889-E549-A157-99855D526299}" srcOrd="4" destOrd="0" presId="urn:microsoft.com/office/officeart/2005/8/layout/default"/>
    <dgm:cxn modelId="{469EEB0C-0F74-3447-B166-78A62713D366}" type="presParOf" srcId="{A5B0A2AD-AC79-D244-81C5-C3BE0FB80DF0}" destId="{13CE5CE7-9030-5C4D-ACE6-FD258308AFAD}" srcOrd="5" destOrd="0" presId="urn:microsoft.com/office/officeart/2005/8/layout/default"/>
    <dgm:cxn modelId="{05C71FE1-E81F-F44C-A828-6C1A58F9B724}" type="presParOf" srcId="{A5B0A2AD-AC79-D244-81C5-C3BE0FB80DF0}" destId="{4742BD47-C9D5-1840-9119-1BF64207ACF2}" srcOrd="6" destOrd="0" presId="urn:microsoft.com/office/officeart/2005/8/layout/default"/>
    <dgm:cxn modelId="{05C88E76-99C5-D349-B430-511589947251}" type="presParOf" srcId="{A5B0A2AD-AC79-D244-81C5-C3BE0FB80DF0}" destId="{A82D8270-C532-8942-ADC7-2692E1D92E4B}" srcOrd="7" destOrd="0" presId="urn:microsoft.com/office/officeart/2005/8/layout/default"/>
    <dgm:cxn modelId="{CFE0F7C1-F945-FE45-936B-21DA00616D2B}" type="presParOf" srcId="{A5B0A2AD-AC79-D244-81C5-C3BE0FB80DF0}" destId="{1F198CF0-60FC-CB44-B6A9-04454B94D978}" srcOrd="8" destOrd="0" presId="urn:microsoft.com/office/officeart/2005/8/layout/default"/>
    <dgm:cxn modelId="{D143F3A4-C70A-114D-8AF6-73A95FF896F6}" type="presParOf" srcId="{A5B0A2AD-AC79-D244-81C5-C3BE0FB80DF0}" destId="{F3A74297-2CCD-F549-AD48-188A477B064E}" srcOrd="9" destOrd="0" presId="urn:microsoft.com/office/officeart/2005/8/layout/default"/>
    <dgm:cxn modelId="{8FA708FA-7577-B04E-8E91-C97AFC06FA2D}" type="presParOf" srcId="{A5B0A2AD-AC79-D244-81C5-C3BE0FB80DF0}" destId="{2DC4FA40-96DD-1942-BFEF-B9D43A029142}" srcOrd="10" destOrd="0" presId="urn:microsoft.com/office/officeart/2005/8/layout/default"/>
    <dgm:cxn modelId="{1C2B0E9C-F21C-114E-963E-2445B9993A53}" type="presParOf" srcId="{A5B0A2AD-AC79-D244-81C5-C3BE0FB80DF0}" destId="{0AB21812-4BA3-AF4E-AD84-6A5694F19A06}" srcOrd="11" destOrd="0" presId="urn:microsoft.com/office/officeart/2005/8/layout/default"/>
    <dgm:cxn modelId="{2098A2E3-FE42-7242-ACF8-E868B31784E7}" type="presParOf" srcId="{A5B0A2AD-AC79-D244-81C5-C3BE0FB80DF0}" destId="{BCC219F5-8CED-6847-B40D-23F81FF863C3}"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2062B0-B44B-F249-92F5-82E5BD3DAB66}" type="doc">
      <dgm:prSet loTypeId="urn:microsoft.com/office/officeart/2005/8/layout/radial6" loCatId="list" qsTypeId="urn:microsoft.com/office/officeart/2005/8/quickstyle/simple1" qsCatId="simple" csTypeId="urn:microsoft.com/office/officeart/2005/8/colors/colorful2" csCatId="colorful" phldr="1"/>
      <dgm:spPr/>
      <dgm:t>
        <a:bodyPr/>
        <a:lstStyle/>
        <a:p>
          <a:endParaRPr lang="en-US"/>
        </a:p>
      </dgm:t>
    </dgm:pt>
    <dgm:pt modelId="{29F93397-3F47-2440-AFB2-CE1B199516D5}">
      <dgm:prSet phldrT="[Text]" custT="1"/>
      <dgm:spPr/>
      <dgm:t>
        <a:bodyPr/>
        <a:lstStyle/>
        <a:p>
          <a:r>
            <a:rPr lang="en-US" sz="1000" b="1" dirty="0"/>
            <a:t>Community </a:t>
          </a:r>
          <a:br>
            <a:rPr lang="en-US" sz="1000" b="1" dirty="0"/>
          </a:br>
          <a:r>
            <a:rPr lang="en-US" sz="1000" b="1" dirty="0"/>
            <a:t>of Practice</a:t>
          </a:r>
        </a:p>
      </dgm:t>
    </dgm:pt>
    <dgm:pt modelId="{AEC76B75-0EAA-0D4A-8D6B-8B92DF64E24B}" type="parTrans" cxnId="{CD697F28-6494-564A-95A8-395253D29FDF}">
      <dgm:prSet/>
      <dgm:spPr/>
      <dgm:t>
        <a:bodyPr/>
        <a:lstStyle/>
        <a:p>
          <a:endParaRPr lang="en-US"/>
        </a:p>
      </dgm:t>
    </dgm:pt>
    <dgm:pt modelId="{BB95793D-54DA-9644-9D53-C9E75051886C}" type="sibTrans" cxnId="{CD697F28-6494-564A-95A8-395253D29FDF}">
      <dgm:prSet/>
      <dgm:spPr/>
      <dgm:t>
        <a:bodyPr/>
        <a:lstStyle/>
        <a:p>
          <a:endParaRPr lang="en-US"/>
        </a:p>
      </dgm:t>
    </dgm:pt>
    <dgm:pt modelId="{FBF8D919-5259-9546-B7C5-FC2B5E3B9B19}">
      <dgm:prSet phldrT="[Text]" custT="1"/>
      <dgm:spPr/>
      <dgm:t>
        <a:bodyPr/>
        <a:lstStyle/>
        <a:p>
          <a:r>
            <a:rPr lang="en-US" sz="1000" b="1"/>
            <a:t>Peer Learning</a:t>
          </a:r>
        </a:p>
      </dgm:t>
    </dgm:pt>
    <dgm:pt modelId="{F5AA5A65-7751-8641-92E9-4CC9098CDE99}" type="parTrans" cxnId="{84D37A87-1939-D943-8C88-8D37841102FA}">
      <dgm:prSet/>
      <dgm:spPr/>
      <dgm:t>
        <a:bodyPr/>
        <a:lstStyle/>
        <a:p>
          <a:endParaRPr lang="en-US"/>
        </a:p>
      </dgm:t>
    </dgm:pt>
    <dgm:pt modelId="{7B12BB6A-40C6-0F4F-98F4-9CD8D59C86FC}" type="sibTrans" cxnId="{84D37A87-1939-D943-8C88-8D37841102FA}">
      <dgm:prSet/>
      <dgm:spPr/>
      <dgm:t>
        <a:bodyPr/>
        <a:lstStyle/>
        <a:p>
          <a:endParaRPr lang="en-US"/>
        </a:p>
      </dgm:t>
    </dgm:pt>
    <dgm:pt modelId="{35B215A9-993F-7C4B-A260-540E20C4F9D6}">
      <dgm:prSet phldrT="[Text]" custT="1"/>
      <dgm:spPr/>
      <dgm:t>
        <a:bodyPr/>
        <a:lstStyle/>
        <a:p>
          <a:r>
            <a:rPr lang="en-US" sz="1000" b="1" dirty="0"/>
            <a:t>Coaching</a:t>
          </a:r>
        </a:p>
      </dgm:t>
    </dgm:pt>
    <dgm:pt modelId="{7F5789C7-7681-A747-9C41-0C2F020D2F6B}" type="parTrans" cxnId="{12788A37-5755-264A-BEED-95231FCD13D4}">
      <dgm:prSet/>
      <dgm:spPr/>
      <dgm:t>
        <a:bodyPr/>
        <a:lstStyle/>
        <a:p>
          <a:endParaRPr lang="en-US"/>
        </a:p>
      </dgm:t>
    </dgm:pt>
    <dgm:pt modelId="{75AB19B9-DA01-D645-9605-1A26024A35BA}" type="sibTrans" cxnId="{12788A37-5755-264A-BEED-95231FCD13D4}">
      <dgm:prSet/>
      <dgm:spPr/>
      <dgm:t>
        <a:bodyPr/>
        <a:lstStyle/>
        <a:p>
          <a:endParaRPr lang="en-US"/>
        </a:p>
      </dgm:t>
    </dgm:pt>
    <dgm:pt modelId="{08830FF9-E128-BF46-925A-A7DB37CE710E}">
      <dgm:prSet phldrT="[Text]" custT="1"/>
      <dgm:spPr>
        <a:solidFill>
          <a:srgbClr val="496488"/>
        </a:solidFill>
      </dgm:spPr>
      <dgm:t>
        <a:bodyPr/>
        <a:lstStyle/>
        <a:p>
          <a:r>
            <a:rPr lang="en-US" sz="1200" b="0" dirty="0">
              <a:effectLst>
                <a:outerShdw blurRad="50800" dist="38100" dir="2700000" algn="tl" rotWithShape="0">
                  <a:schemeClr val="accent3">
                    <a:alpha val="40000"/>
                  </a:schemeClr>
                </a:outerShdw>
              </a:effectLst>
            </a:rPr>
            <a:t>Design for </a:t>
          </a:r>
        </a:p>
        <a:p>
          <a:r>
            <a:rPr lang="en-US" sz="1200" b="0" dirty="0">
              <a:effectLst>
                <a:outerShdw blurRad="50800" dist="38100" dir="2700000" algn="tl" rotWithShape="0">
                  <a:schemeClr val="accent3">
                    <a:alpha val="40000"/>
                  </a:schemeClr>
                </a:outerShdw>
              </a:effectLst>
            </a:rPr>
            <a:t>Self-Determination</a:t>
          </a:r>
          <a:endParaRPr lang="en-US" sz="2000" b="0" dirty="0">
            <a:effectLst>
              <a:outerShdw blurRad="50800" dist="38100" dir="2700000" algn="tl" rotWithShape="0">
                <a:schemeClr val="accent3">
                  <a:alpha val="40000"/>
                </a:schemeClr>
              </a:outerShdw>
            </a:effectLst>
          </a:endParaRPr>
        </a:p>
      </dgm:t>
    </dgm:pt>
    <dgm:pt modelId="{1E8CEE90-46DE-814B-8C3C-460215864C49}" type="parTrans" cxnId="{3D2D71C7-5CF3-8544-B47C-FDF099766BD0}">
      <dgm:prSet/>
      <dgm:spPr/>
      <dgm:t>
        <a:bodyPr/>
        <a:lstStyle/>
        <a:p>
          <a:endParaRPr lang="en-US"/>
        </a:p>
      </dgm:t>
    </dgm:pt>
    <dgm:pt modelId="{44600D8E-E205-2243-A981-460A93A01325}" type="sibTrans" cxnId="{3D2D71C7-5CF3-8544-B47C-FDF099766BD0}">
      <dgm:prSet/>
      <dgm:spPr/>
      <dgm:t>
        <a:bodyPr/>
        <a:lstStyle/>
        <a:p>
          <a:endParaRPr lang="en-US"/>
        </a:p>
      </dgm:t>
    </dgm:pt>
    <dgm:pt modelId="{6908AD3F-F4B3-C649-B0DE-58B8EC8C75A8}">
      <dgm:prSet phldrT="[Text]" custT="1"/>
      <dgm:spPr/>
      <dgm:t>
        <a:bodyPr/>
        <a:lstStyle/>
        <a:p>
          <a:r>
            <a:rPr lang="en-US" sz="1000" b="1" dirty="0"/>
            <a:t>Cognitive Apprenticeship</a:t>
          </a:r>
        </a:p>
      </dgm:t>
    </dgm:pt>
    <dgm:pt modelId="{61B4C1B6-F3A2-D745-A7ED-6434F591516F}" type="parTrans" cxnId="{51FC9842-EF2F-A146-856A-8C51ED8938EA}">
      <dgm:prSet/>
      <dgm:spPr/>
      <dgm:t>
        <a:bodyPr/>
        <a:lstStyle/>
        <a:p>
          <a:endParaRPr lang="en-US"/>
        </a:p>
      </dgm:t>
    </dgm:pt>
    <dgm:pt modelId="{4C4AC91F-4DAE-C140-9387-41D8FA64FB94}" type="sibTrans" cxnId="{51FC9842-EF2F-A146-856A-8C51ED8938EA}">
      <dgm:prSet/>
      <dgm:spPr/>
      <dgm:t>
        <a:bodyPr/>
        <a:lstStyle/>
        <a:p>
          <a:endParaRPr lang="en-US"/>
        </a:p>
      </dgm:t>
    </dgm:pt>
    <dgm:pt modelId="{C5AC96ED-E979-674E-A9B2-A001D879746D}" type="pres">
      <dgm:prSet presAssocID="{562062B0-B44B-F249-92F5-82E5BD3DAB66}" presName="Name0" presStyleCnt="0">
        <dgm:presLayoutVars>
          <dgm:chMax val="1"/>
          <dgm:dir/>
          <dgm:animLvl val="ctr"/>
          <dgm:resizeHandles val="exact"/>
        </dgm:presLayoutVars>
      </dgm:prSet>
      <dgm:spPr/>
    </dgm:pt>
    <dgm:pt modelId="{E4039835-7A8B-8A4A-A4A6-09DDD1B832D8}" type="pres">
      <dgm:prSet presAssocID="{08830FF9-E128-BF46-925A-A7DB37CE710E}" presName="centerShape" presStyleLbl="node0" presStyleIdx="0" presStyleCnt="1"/>
      <dgm:spPr/>
    </dgm:pt>
    <dgm:pt modelId="{0404249B-18D4-4041-80BE-25FB5E08735A}" type="pres">
      <dgm:prSet presAssocID="{6908AD3F-F4B3-C649-B0DE-58B8EC8C75A8}" presName="node" presStyleLbl="node1" presStyleIdx="0" presStyleCnt="4" custScaleX="124352" custScaleY="124352">
        <dgm:presLayoutVars>
          <dgm:bulletEnabled val="1"/>
        </dgm:presLayoutVars>
      </dgm:prSet>
      <dgm:spPr/>
    </dgm:pt>
    <dgm:pt modelId="{48DB0F1B-EF7A-AE45-A5D6-CBB759FB95B2}" type="pres">
      <dgm:prSet presAssocID="{6908AD3F-F4B3-C649-B0DE-58B8EC8C75A8}" presName="dummy" presStyleCnt="0"/>
      <dgm:spPr/>
    </dgm:pt>
    <dgm:pt modelId="{7B442F04-FDF1-744D-911D-D60DA9FEF5F2}" type="pres">
      <dgm:prSet presAssocID="{4C4AC91F-4DAE-C140-9387-41D8FA64FB94}" presName="sibTrans" presStyleLbl="sibTrans2D1" presStyleIdx="0" presStyleCnt="4"/>
      <dgm:spPr/>
    </dgm:pt>
    <dgm:pt modelId="{49881614-A798-A643-8F02-EF8AAB14390A}" type="pres">
      <dgm:prSet presAssocID="{29F93397-3F47-2440-AFB2-CE1B199516D5}" presName="node" presStyleLbl="node1" presStyleIdx="1" presStyleCnt="4" custScaleX="124352" custScaleY="124352">
        <dgm:presLayoutVars>
          <dgm:bulletEnabled val="1"/>
        </dgm:presLayoutVars>
      </dgm:prSet>
      <dgm:spPr/>
    </dgm:pt>
    <dgm:pt modelId="{2A45D025-C904-0F41-85B5-EEB5ADD9929E}" type="pres">
      <dgm:prSet presAssocID="{29F93397-3F47-2440-AFB2-CE1B199516D5}" presName="dummy" presStyleCnt="0"/>
      <dgm:spPr/>
    </dgm:pt>
    <dgm:pt modelId="{FCE3163A-75F2-1D47-92E3-5BD328BF8C36}" type="pres">
      <dgm:prSet presAssocID="{BB95793D-54DA-9644-9D53-C9E75051886C}" presName="sibTrans" presStyleLbl="sibTrans2D1" presStyleIdx="1" presStyleCnt="4"/>
      <dgm:spPr/>
    </dgm:pt>
    <dgm:pt modelId="{C03F8A6A-7579-E546-BE39-98AB330FC7A1}" type="pres">
      <dgm:prSet presAssocID="{FBF8D919-5259-9546-B7C5-FC2B5E3B9B19}" presName="node" presStyleLbl="node1" presStyleIdx="2" presStyleCnt="4" custScaleX="124352" custScaleY="124352" custRadScaleRad="104499" custRadScaleInc="616">
        <dgm:presLayoutVars>
          <dgm:bulletEnabled val="1"/>
        </dgm:presLayoutVars>
      </dgm:prSet>
      <dgm:spPr/>
    </dgm:pt>
    <dgm:pt modelId="{D9504822-C0C9-AA47-B15D-B4EADD64F07E}" type="pres">
      <dgm:prSet presAssocID="{FBF8D919-5259-9546-B7C5-FC2B5E3B9B19}" presName="dummy" presStyleCnt="0"/>
      <dgm:spPr/>
    </dgm:pt>
    <dgm:pt modelId="{BB4DEC9F-3E92-644C-AC22-345B1CB83A72}" type="pres">
      <dgm:prSet presAssocID="{7B12BB6A-40C6-0F4F-98F4-9CD8D59C86FC}" presName="sibTrans" presStyleLbl="sibTrans2D1" presStyleIdx="2" presStyleCnt="4"/>
      <dgm:spPr/>
    </dgm:pt>
    <dgm:pt modelId="{ADB7E892-7564-7049-948A-DC5A838DCCC0}" type="pres">
      <dgm:prSet presAssocID="{35B215A9-993F-7C4B-A260-540E20C4F9D6}" presName="node" presStyleLbl="node1" presStyleIdx="3" presStyleCnt="4" custScaleX="124352" custScaleY="124352">
        <dgm:presLayoutVars>
          <dgm:bulletEnabled val="1"/>
        </dgm:presLayoutVars>
      </dgm:prSet>
      <dgm:spPr/>
    </dgm:pt>
    <dgm:pt modelId="{EEF9A539-1DC1-774E-9867-C577781B8FA7}" type="pres">
      <dgm:prSet presAssocID="{35B215A9-993F-7C4B-A260-540E20C4F9D6}" presName="dummy" presStyleCnt="0"/>
      <dgm:spPr/>
    </dgm:pt>
    <dgm:pt modelId="{60B47A61-BB26-D744-8869-01AC23548D6A}" type="pres">
      <dgm:prSet presAssocID="{75AB19B9-DA01-D645-9605-1A26024A35BA}" presName="sibTrans" presStyleLbl="sibTrans2D1" presStyleIdx="3" presStyleCnt="4"/>
      <dgm:spPr/>
    </dgm:pt>
  </dgm:ptLst>
  <dgm:cxnLst>
    <dgm:cxn modelId="{CD697F28-6494-564A-95A8-395253D29FDF}" srcId="{08830FF9-E128-BF46-925A-A7DB37CE710E}" destId="{29F93397-3F47-2440-AFB2-CE1B199516D5}" srcOrd="1" destOrd="0" parTransId="{AEC76B75-0EAA-0D4A-8D6B-8B92DF64E24B}" sibTransId="{BB95793D-54DA-9644-9D53-C9E75051886C}"/>
    <dgm:cxn modelId="{12788A37-5755-264A-BEED-95231FCD13D4}" srcId="{08830FF9-E128-BF46-925A-A7DB37CE710E}" destId="{35B215A9-993F-7C4B-A260-540E20C4F9D6}" srcOrd="3" destOrd="0" parTransId="{7F5789C7-7681-A747-9C41-0C2F020D2F6B}" sibTransId="{75AB19B9-DA01-D645-9605-1A26024A35BA}"/>
    <dgm:cxn modelId="{51FC9842-EF2F-A146-856A-8C51ED8938EA}" srcId="{08830FF9-E128-BF46-925A-A7DB37CE710E}" destId="{6908AD3F-F4B3-C649-B0DE-58B8EC8C75A8}" srcOrd="0" destOrd="0" parTransId="{61B4C1B6-F3A2-D745-A7ED-6434F591516F}" sibTransId="{4C4AC91F-4DAE-C140-9387-41D8FA64FB94}"/>
    <dgm:cxn modelId="{F910A465-808E-1547-A2A5-D78F377B7BCC}" type="presOf" srcId="{FBF8D919-5259-9546-B7C5-FC2B5E3B9B19}" destId="{C03F8A6A-7579-E546-BE39-98AB330FC7A1}" srcOrd="0" destOrd="0" presId="urn:microsoft.com/office/officeart/2005/8/layout/radial6"/>
    <dgm:cxn modelId="{886F5D78-E9FE-2440-8736-59EBCEEBDD44}" type="presOf" srcId="{BB95793D-54DA-9644-9D53-C9E75051886C}" destId="{FCE3163A-75F2-1D47-92E3-5BD328BF8C36}" srcOrd="0" destOrd="0" presId="urn:microsoft.com/office/officeart/2005/8/layout/radial6"/>
    <dgm:cxn modelId="{1B53CF7C-D50E-9647-B9A2-64D812A34E1F}" type="presOf" srcId="{4C4AC91F-4DAE-C140-9387-41D8FA64FB94}" destId="{7B442F04-FDF1-744D-911D-D60DA9FEF5F2}" srcOrd="0" destOrd="0" presId="urn:microsoft.com/office/officeart/2005/8/layout/radial6"/>
    <dgm:cxn modelId="{84D37A87-1939-D943-8C88-8D37841102FA}" srcId="{08830FF9-E128-BF46-925A-A7DB37CE710E}" destId="{FBF8D919-5259-9546-B7C5-FC2B5E3B9B19}" srcOrd="2" destOrd="0" parTransId="{F5AA5A65-7751-8641-92E9-4CC9098CDE99}" sibTransId="{7B12BB6A-40C6-0F4F-98F4-9CD8D59C86FC}"/>
    <dgm:cxn modelId="{711D3A8C-B117-C644-A29C-F2F110B4FCBD}" type="presOf" srcId="{562062B0-B44B-F249-92F5-82E5BD3DAB66}" destId="{C5AC96ED-E979-674E-A9B2-A001D879746D}" srcOrd="0" destOrd="0" presId="urn:microsoft.com/office/officeart/2005/8/layout/radial6"/>
    <dgm:cxn modelId="{1DB4BB98-3740-644A-BAC6-5ABD0EC7741A}" type="presOf" srcId="{6908AD3F-F4B3-C649-B0DE-58B8EC8C75A8}" destId="{0404249B-18D4-4041-80BE-25FB5E08735A}" srcOrd="0" destOrd="0" presId="urn:microsoft.com/office/officeart/2005/8/layout/radial6"/>
    <dgm:cxn modelId="{4E729AA1-28A0-4649-AF53-8F08EC65C65F}" type="presOf" srcId="{29F93397-3F47-2440-AFB2-CE1B199516D5}" destId="{49881614-A798-A643-8F02-EF8AAB14390A}" srcOrd="0" destOrd="0" presId="urn:microsoft.com/office/officeart/2005/8/layout/radial6"/>
    <dgm:cxn modelId="{AF42CDBF-3027-7D4B-A3D7-F96957A6AC53}" type="presOf" srcId="{08830FF9-E128-BF46-925A-A7DB37CE710E}" destId="{E4039835-7A8B-8A4A-A4A6-09DDD1B832D8}" srcOrd="0" destOrd="0" presId="urn:microsoft.com/office/officeart/2005/8/layout/radial6"/>
    <dgm:cxn modelId="{B49230C0-9CAF-504C-BEC1-EAD166968522}" type="presOf" srcId="{75AB19B9-DA01-D645-9605-1A26024A35BA}" destId="{60B47A61-BB26-D744-8869-01AC23548D6A}" srcOrd="0" destOrd="0" presId="urn:microsoft.com/office/officeart/2005/8/layout/radial6"/>
    <dgm:cxn modelId="{F73E7DC4-03E3-9642-8E5D-8260359A221C}" type="presOf" srcId="{7B12BB6A-40C6-0F4F-98F4-9CD8D59C86FC}" destId="{BB4DEC9F-3E92-644C-AC22-345B1CB83A72}" srcOrd="0" destOrd="0" presId="urn:microsoft.com/office/officeart/2005/8/layout/radial6"/>
    <dgm:cxn modelId="{3D2D71C7-5CF3-8544-B47C-FDF099766BD0}" srcId="{562062B0-B44B-F249-92F5-82E5BD3DAB66}" destId="{08830FF9-E128-BF46-925A-A7DB37CE710E}" srcOrd="0" destOrd="0" parTransId="{1E8CEE90-46DE-814B-8C3C-460215864C49}" sibTransId="{44600D8E-E205-2243-A981-460A93A01325}"/>
    <dgm:cxn modelId="{1ACAECD1-2B54-8740-B4E3-9314DDA41ACA}" type="presOf" srcId="{35B215A9-993F-7C4B-A260-540E20C4F9D6}" destId="{ADB7E892-7564-7049-948A-DC5A838DCCC0}" srcOrd="0" destOrd="0" presId="urn:microsoft.com/office/officeart/2005/8/layout/radial6"/>
    <dgm:cxn modelId="{13E11300-AFDC-A64D-A36E-54EC6448C93C}" type="presParOf" srcId="{C5AC96ED-E979-674E-A9B2-A001D879746D}" destId="{E4039835-7A8B-8A4A-A4A6-09DDD1B832D8}" srcOrd="0" destOrd="0" presId="urn:microsoft.com/office/officeart/2005/8/layout/radial6"/>
    <dgm:cxn modelId="{9DE2BFB1-ED9E-4B45-9CE0-8CCD2B1D2DB6}" type="presParOf" srcId="{C5AC96ED-E979-674E-A9B2-A001D879746D}" destId="{0404249B-18D4-4041-80BE-25FB5E08735A}" srcOrd="1" destOrd="0" presId="urn:microsoft.com/office/officeart/2005/8/layout/radial6"/>
    <dgm:cxn modelId="{616CFF77-3933-A943-AA89-C8BBF4187505}" type="presParOf" srcId="{C5AC96ED-E979-674E-A9B2-A001D879746D}" destId="{48DB0F1B-EF7A-AE45-A5D6-CBB759FB95B2}" srcOrd="2" destOrd="0" presId="urn:microsoft.com/office/officeart/2005/8/layout/radial6"/>
    <dgm:cxn modelId="{3664617E-387D-5E41-81B6-0BE2D7D5250F}" type="presParOf" srcId="{C5AC96ED-E979-674E-A9B2-A001D879746D}" destId="{7B442F04-FDF1-744D-911D-D60DA9FEF5F2}" srcOrd="3" destOrd="0" presId="urn:microsoft.com/office/officeart/2005/8/layout/radial6"/>
    <dgm:cxn modelId="{071B7E19-163D-0E48-B4BD-210CE2B31256}" type="presParOf" srcId="{C5AC96ED-E979-674E-A9B2-A001D879746D}" destId="{49881614-A798-A643-8F02-EF8AAB14390A}" srcOrd="4" destOrd="0" presId="urn:microsoft.com/office/officeart/2005/8/layout/radial6"/>
    <dgm:cxn modelId="{D0A23459-1967-BA4F-80D5-B32A3E0C7F12}" type="presParOf" srcId="{C5AC96ED-E979-674E-A9B2-A001D879746D}" destId="{2A45D025-C904-0F41-85B5-EEB5ADD9929E}" srcOrd="5" destOrd="0" presId="urn:microsoft.com/office/officeart/2005/8/layout/radial6"/>
    <dgm:cxn modelId="{51956B68-A264-EE40-927D-77FD307A98E4}" type="presParOf" srcId="{C5AC96ED-E979-674E-A9B2-A001D879746D}" destId="{FCE3163A-75F2-1D47-92E3-5BD328BF8C36}" srcOrd="6" destOrd="0" presId="urn:microsoft.com/office/officeart/2005/8/layout/radial6"/>
    <dgm:cxn modelId="{DBBE3AEE-DD3B-A04D-92B6-90CAF2E7880A}" type="presParOf" srcId="{C5AC96ED-E979-674E-A9B2-A001D879746D}" destId="{C03F8A6A-7579-E546-BE39-98AB330FC7A1}" srcOrd="7" destOrd="0" presId="urn:microsoft.com/office/officeart/2005/8/layout/radial6"/>
    <dgm:cxn modelId="{E7FA5F10-76FE-1140-9F03-64DEFF4A3BDC}" type="presParOf" srcId="{C5AC96ED-E979-674E-A9B2-A001D879746D}" destId="{D9504822-C0C9-AA47-B15D-B4EADD64F07E}" srcOrd="8" destOrd="0" presId="urn:microsoft.com/office/officeart/2005/8/layout/radial6"/>
    <dgm:cxn modelId="{8E681827-F044-474D-BCAD-1E4109C7C4F9}" type="presParOf" srcId="{C5AC96ED-E979-674E-A9B2-A001D879746D}" destId="{BB4DEC9F-3E92-644C-AC22-345B1CB83A72}" srcOrd="9" destOrd="0" presId="urn:microsoft.com/office/officeart/2005/8/layout/radial6"/>
    <dgm:cxn modelId="{4B68FD5F-344E-9441-8FAB-34CB53CE726A}" type="presParOf" srcId="{C5AC96ED-E979-674E-A9B2-A001D879746D}" destId="{ADB7E892-7564-7049-948A-DC5A838DCCC0}" srcOrd="10" destOrd="0" presId="urn:microsoft.com/office/officeart/2005/8/layout/radial6"/>
    <dgm:cxn modelId="{1D546B76-E7B3-0B4E-8F56-2BA59B2CE32B}" type="presParOf" srcId="{C5AC96ED-E979-674E-A9B2-A001D879746D}" destId="{EEF9A539-1DC1-774E-9867-C577781B8FA7}" srcOrd="11" destOrd="0" presId="urn:microsoft.com/office/officeart/2005/8/layout/radial6"/>
    <dgm:cxn modelId="{414C13D2-CD99-2644-942D-75F815670A58}" type="presParOf" srcId="{C5AC96ED-E979-674E-A9B2-A001D879746D}" destId="{60B47A61-BB26-D744-8869-01AC23548D6A}"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811334-CCCB-4A02-9480-62F99D38CB24}"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A17516F8-0CED-4271-9BDD-952D6084F9E7}">
      <dgm:prSet phldrT="[Text]"/>
      <dgm:spPr>
        <a:solidFill>
          <a:schemeClr val="accent2">
            <a:lumMod val="50000"/>
          </a:schemeClr>
        </a:solidFill>
      </dgm:spPr>
      <dgm:t>
        <a:bodyPr/>
        <a:lstStyle/>
        <a:p>
          <a:r>
            <a:rPr lang="en-US" dirty="0"/>
            <a:t>Modeling</a:t>
          </a:r>
        </a:p>
      </dgm:t>
    </dgm:pt>
    <dgm:pt modelId="{89165B6F-ECC8-422B-9AF7-7D805EEB6E2B}" type="parTrans" cxnId="{870C8C83-DE1B-4555-992D-B6BAFBEF64BA}">
      <dgm:prSet/>
      <dgm:spPr/>
      <dgm:t>
        <a:bodyPr/>
        <a:lstStyle/>
        <a:p>
          <a:endParaRPr lang="en-US"/>
        </a:p>
      </dgm:t>
    </dgm:pt>
    <dgm:pt modelId="{D10CC92A-E8FB-4F95-A05B-0768037FFE0E}" type="sibTrans" cxnId="{870C8C83-DE1B-4555-992D-B6BAFBEF64BA}">
      <dgm:prSet/>
      <dgm:spPr/>
      <dgm:t>
        <a:bodyPr/>
        <a:lstStyle/>
        <a:p>
          <a:endParaRPr lang="en-US"/>
        </a:p>
      </dgm:t>
    </dgm:pt>
    <dgm:pt modelId="{6E0FFF5B-29A9-4B5F-9750-D8E752586B77}">
      <dgm:prSet phldrT="[Text]"/>
      <dgm:spPr>
        <a:solidFill>
          <a:schemeClr val="accent2">
            <a:lumMod val="75000"/>
          </a:schemeClr>
        </a:solidFill>
      </dgm:spPr>
      <dgm:t>
        <a:bodyPr/>
        <a:lstStyle/>
        <a:p>
          <a:r>
            <a:rPr lang="en-US" dirty="0"/>
            <a:t>Coaching</a:t>
          </a:r>
        </a:p>
      </dgm:t>
    </dgm:pt>
    <dgm:pt modelId="{5FB2AFB4-4500-4F2D-9E05-56544E98AA65}" type="parTrans" cxnId="{78B4D259-8740-42B6-A288-7FEAB9B137CC}">
      <dgm:prSet/>
      <dgm:spPr/>
      <dgm:t>
        <a:bodyPr/>
        <a:lstStyle/>
        <a:p>
          <a:endParaRPr lang="en-US"/>
        </a:p>
      </dgm:t>
    </dgm:pt>
    <dgm:pt modelId="{9D17824F-2661-488C-A1C4-4E5C2F8AB676}" type="sibTrans" cxnId="{78B4D259-8740-42B6-A288-7FEAB9B137CC}">
      <dgm:prSet/>
      <dgm:spPr/>
      <dgm:t>
        <a:bodyPr/>
        <a:lstStyle/>
        <a:p>
          <a:endParaRPr lang="en-US"/>
        </a:p>
      </dgm:t>
    </dgm:pt>
    <dgm:pt modelId="{0AA739CD-7DD4-4BE2-971F-8900ADDB6E31}">
      <dgm:prSet phldrT="[Text]"/>
      <dgm:spPr/>
      <dgm:t>
        <a:bodyPr/>
        <a:lstStyle/>
        <a:p>
          <a:r>
            <a:rPr lang="en-US" dirty="0"/>
            <a:t>Scaffolding</a:t>
          </a:r>
        </a:p>
      </dgm:t>
    </dgm:pt>
    <dgm:pt modelId="{9EF58DF6-F925-4CC5-9280-D41DF3EEF48C}" type="parTrans" cxnId="{453D7169-5CF9-468F-A72D-C73E1AF21E65}">
      <dgm:prSet/>
      <dgm:spPr/>
      <dgm:t>
        <a:bodyPr/>
        <a:lstStyle/>
        <a:p>
          <a:endParaRPr lang="en-US"/>
        </a:p>
      </dgm:t>
    </dgm:pt>
    <dgm:pt modelId="{328DE9C8-B318-4664-9737-68CA91F8A34A}" type="sibTrans" cxnId="{453D7169-5CF9-468F-A72D-C73E1AF21E65}">
      <dgm:prSet/>
      <dgm:spPr/>
      <dgm:t>
        <a:bodyPr/>
        <a:lstStyle/>
        <a:p>
          <a:endParaRPr lang="en-US"/>
        </a:p>
      </dgm:t>
    </dgm:pt>
    <dgm:pt modelId="{1031C78E-F2DE-4F1E-8031-7DE918A92917}">
      <dgm:prSet phldrT="[Text]"/>
      <dgm:spPr/>
      <dgm:t>
        <a:bodyPr/>
        <a:lstStyle/>
        <a:p>
          <a:r>
            <a:rPr lang="en-US" dirty="0"/>
            <a:t>Exploration</a:t>
          </a:r>
        </a:p>
      </dgm:t>
    </dgm:pt>
    <dgm:pt modelId="{037E5169-825E-4C5C-8C81-99EBA3393EB3}" type="parTrans" cxnId="{052B305A-1895-4315-A019-32E9065C0DF4}">
      <dgm:prSet/>
      <dgm:spPr/>
      <dgm:t>
        <a:bodyPr/>
        <a:lstStyle/>
        <a:p>
          <a:endParaRPr lang="en-US"/>
        </a:p>
      </dgm:t>
    </dgm:pt>
    <dgm:pt modelId="{0A4B8F5C-205D-4036-ADE0-3BC4C843B2AE}" type="sibTrans" cxnId="{052B305A-1895-4315-A019-32E9065C0DF4}">
      <dgm:prSet/>
      <dgm:spPr/>
      <dgm:t>
        <a:bodyPr/>
        <a:lstStyle/>
        <a:p>
          <a:endParaRPr lang="en-US"/>
        </a:p>
      </dgm:t>
    </dgm:pt>
    <dgm:pt modelId="{C9FB1FA3-25C4-4192-9B57-3E2734A49AE2}">
      <dgm:prSet phldrT="[Text]"/>
      <dgm:spPr/>
      <dgm:t>
        <a:bodyPr/>
        <a:lstStyle/>
        <a:p>
          <a:r>
            <a:rPr lang="en-US" dirty="0"/>
            <a:t>Articulation</a:t>
          </a:r>
        </a:p>
      </dgm:t>
    </dgm:pt>
    <dgm:pt modelId="{0F7801EA-4E91-4D93-8A20-05153EDE9875}" type="parTrans" cxnId="{2EB8767A-79C5-4A82-A9E6-897E72261A50}">
      <dgm:prSet/>
      <dgm:spPr/>
      <dgm:t>
        <a:bodyPr/>
        <a:lstStyle/>
        <a:p>
          <a:endParaRPr lang="en-US"/>
        </a:p>
      </dgm:t>
    </dgm:pt>
    <dgm:pt modelId="{7271ABBC-4AAA-423F-B61A-266CD5A519CD}" type="sibTrans" cxnId="{2EB8767A-79C5-4A82-A9E6-897E72261A50}">
      <dgm:prSet/>
      <dgm:spPr/>
      <dgm:t>
        <a:bodyPr/>
        <a:lstStyle/>
        <a:p>
          <a:endParaRPr lang="en-US"/>
        </a:p>
      </dgm:t>
    </dgm:pt>
    <dgm:pt modelId="{8BD726A8-364C-47AE-B5BF-167CB8FFF84C}">
      <dgm:prSet phldrT="[Text]"/>
      <dgm:spPr/>
      <dgm:t>
        <a:bodyPr/>
        <a:lstStyle/>
        <a:p>
          <a:r>
            <a:rPr lang="en-US" dirty="0"/>
            <a:t>Reflection</a:t>
          </a:r>
        </a:p>
      </dgm:t>
    </dgm:pt>
    <dgm:pt modelId="{8714B741-B02C-4850-ABD0-678BB576C9B6}" type="parTrans" cxnId="{703D9C56-29D6-40C4-A10C-63D8D2D9093F}">
      <dgm:prSet/>
      <dgm:spPr/>
      <dgm:t>
        <a:bodyPr/>
        <a:lstStyle/>
        <a:p>
          <a:endParaRPr lang="en-US"/>
        </a:p>
      </dgm:t>
    </dgm:pt>
    <dgm:pt modelId="{75EC64D1-19EA-4CE4-9CA2-CABCD98BFEA8}" type="sibTrans" cxnId="{703D9C56-29D6-40C4-A10C-63D8D2D9093F}">
      <dgm:prSet/>
      <dgm:spPr/>
      <dgm:t>
        <a:bodyPr/>
        <a:lstStyle/>
        <a:p>
          <a:endParaRPr lang="en-US"/>
        </a:p>
      </dgm:t>
    </dgm:pt>
    <dgm:pt modelId="{7695E56E-BF4C-4629-88F3-854EE9CADCB7}" type="pres">
      <dgm:prSet presAssocID="{8B811334-CCCB-4A02-9480-62F99D38CB24}" presName="Name0" presStyleCnt="0">
        <dgm:presLayoutVars>
          <dgm:dir/>
          <dgm:resizeHandles val="exact"/>
        </dgm:presLayoutVars>
      </dgm:prSet>
      <dgm:spPr/>
    </dgm:pt>
    <dgm:pt modelId="{895755E2-A261-497A-8990-C27853435BF2}" type="pres">
      <dgm:prSet presAssocID="{8B811334-CCCB-4A02-9480-62F99D38CB24}" presName="cycle" presStyleCnt="0"/>
      <dgm:spPr/>
    </dgm:pt>
    <dgm:pt modelId="{A0BF6AEC-168F-4DAB-B888-957EC072A6E9}" type="pres">
      <dgm:prSet presAssocID="{A17516F8-0CED-4271-9BDD-952D6084F9E7}" presName="nodeFirstNode" presStyleLbl="node1" presStyleIdx="0" presStyleCnt="6">
        <dgm:presLayoutVars>
          <dgm:bulletEnabled val="1"/>
        </dgm:presLayoutVars>
      </dgm:prSet>
      <dgm:spPr/>
    </dgm:pt>
    <dgm:pt modelId="{84F47BF0-B5C0-4794-827F-4740980703A3}" type="pres">
      <dgm:prSet presAssocID="{D10CC92A-E8FB-4F95-A05B-0768037FFE0E}" presName="sibTransFirstNode" presStyleLbl="bgShp" presStyleIdx="0" presStyleCnt="1"/>
      <dgm:spPr/>
    </dgm:pt>
    <dgm:pt modelId="{DF840CEE-25FE-4A56-A0D2-FD85D91EE844}" type="pres">
      <dgm:prSet presAssocID="{6E0FFF5B-29A9-4B5F-9750-D8E752586B77}" presName="nodeFollowingNodes" presStyleLbl="node1" presStyleIdx="1" presStyleCnt="6" custRadScaleRad="102036" custRadScaleInc="10697">
        <dgm:presLayoutVars>
          <dgm:bulletEnabled val="1"/>
        </dgm:presLayoutVars>
      </dgm:prSet>
      <dgm:spPr/>
    </dgm:pt>
    <dgm:pt modelId="{0B764BDE-6C66-4D9D-A967-1FF23964246F}" type="pres">
      <dgm:prSet presAssocID="{0AA739CD-7DD4-4BE2-971F-8900ADDB6E31}" presName="nodeFollowingNodes" presStyleLbl="node1" presStyleIdx="2" presStyleCnt="6" custRadScaleRad="104914" custRadScaleInc="-18570">
        <dgm:presLayoutVars>
          <dgm:bulletEnabled val="1"/>
        </dgm:presLayoutVars>
      </dgm:prSet>
      <dgm:spPr/>
    </dgm:pt>
    <dgm:pt modelId="{CAA46E3E-DA00-4726-B1C0-A37C6FEE65B3}" type="pres">
      <dgm:prSet presAssocID="{8BD726A8-364C-47AE-B5BF-167CB8FFF84C}" presName="nodeFollowingNodes" presStyleLbl="node1" presStyleIdx="3" presStyleCnt="6" custRadScaleRad="100074" custRadScaleInc="0">
        <dgm:presLayoutVars>
          <dgm:bulletEnabled val="1"/>
        </dgm:presLayoutVars>
      </dgm:prSet>
      <dgm:spPr/>
    </dgm:pt>
    <dgm:pt modelId="{961D1077-5CF8-48C5-86F0-B5610527031A}" type="pres">
      <dgm:prSet presAssocID="{C9FB1FA3-25C4-4192-9B57-3E2734A49AE2}" presName="nodeFollowingNodes" presStyleLbl="node1" presStyleIdx="4" presStyleCnt="6" custRadScaleRad="105233" custRadScaleInc="14447">
        <dgm:presLayoutVars>
          <dgm:bulletEnabled val="1"/>
        </dgm:presLayoutVars>
      </dgm:prSet>
      <dgm:spPr/>
    </dgm:pt>
    <dgm:pt modelId="{2F776477-441D-4FCF-8580-4FCFD1F24D5C}" type="pres">
      <dgm:prSet presAssocID="{1031C78E-F2DE-4F1E-8031-7DE918A92917}" presName="nodeFollowingNodes" presStyleLbl="node1" presStyleIdx="5" presStyleCnt="6" custRadScaleRad="97420" custRadScaleInc="-13059">
        <dgm:presLayoutVars>
          <dgm:bulletEnabled val="1"/>
        </dgm:presLayoutVars>
      </dgm:prSet>
      <dgm:spPr/>
    </dgm:pt>
  </dgm:ptLst>
  <dgm:cxnLst>
    <dgm:cxn modelId="{703D9C56-29D6-40C4-A10C-63D8D2D9093F}" srcId="{8B811334-CCCB-4A02-9480-62F99D38CB24}" destId="{8BD726A8-364C-47AE-B5BF-167CB8FFF84C}" srcOrd="3" destOrd="0" parTransId="{8714B741-B02C-4850-ABD0-678BB576C9B6}" sibTransId="{75EC64D1-19EA-4CE4-9CA2-CABCD98BFEA8}"/>
    <dgm:cxn modelId="{78B4D259-8740-42B6-A288-7FEAB9B137CC}" srcId="{8B811334-CCCB-4A02-9480-62F99D38CB24}" destId="{6E0FFF5B-29A9-4B5F-9750-D8E752586B77}" srcOrd="1" destOrd="0" parTransId="{5FB2AFB4-4500-4F2D-9E05-56544E98AA65}" sibTransId="{9D17824F-2661-488C-A1C4-4E5C2F8AB676}"/>
    <dgm:cxn modelId="{052B305A-1895-4315-A019-32E9065C0DF4}" srcId="{8B811334-CCCB-4A02-9480-62F99D38CB24}" destId="{1031C78E-F2DE-4F1E-8031-7DE918A92917}" srcOrd="5" destOrd="0" parTransId="{037E5169-825E-4C5C-8C81-99EBA3393EB3}" sibTransId="{0A4B8F5C-205D-4036-ADE0-3BC4C843B2AE}"/>
    <dgm:cxn modelId="{453D7169-5CF9-468F-A72D-C73E1AF21E65}" srcId="{8B811334-CCCB-4A02-9480-62F99D38CB24}" destId="{0AA739CD-7DD4-4BE2-971F-8900ADDB6E31}" srcOrd="2" destOrd="0" parTransId="{9EF58DF6-F925-4CC5-9280-D41DF3EEF48C}" sibTransId="{328DE9C8-B318-4664-9737-68CA91F8A34A}"/>
    <dgm:cxn modelId="{2EB8767A-79C5-4A82-A9E6-897E72261A50}" srcId="{8B811334-CCCB-4A02-9480-62F99D38CB24}" destId="{C9FB1FA3-25C4-4192-9B57-3E2734A49AE2}" srcOrd="4" destOrd="0" parTransId="{0F7801EA-4E91-4D93-8A20-05153EDE9875}" sibTransId="{7271ABBC-4AAA-423F-B61A-266CD5A519CD}"/>
    <dgm:cxn modelId="{870C8C83-DE1B-4555-992D-B6BAFBEF64BA}" srcId="{8B811334-CCCB-4A02-9480-62F99D38CB24}" destId="{A17516F8-0CED-4271-9BDD-952D6084F9E7}" srcOrd="0" destOrd="0" parTransId="{89165B6F-ECC8-422B-9AF7-7D805EEB6E2B}" sibTransId="{D10CC92A-E8FB-4F95-A05B-0768037FFE0E}"/>
    <dgm:cxn modelId="{F2748387-22A3-4065-93BB-81397EE8748B}" type="presOf" srcId="{A17516F8-0CED-4271-9BDD-952D6084F9E7}" destId="{A0BF6AEC-168F-4DAB-B888-957EC072A6E9}" srcOrd="0" destOrd="0" presId="urn:microsoft.com/office/officeart/2005/8/layout/cycle3"/>
    <dgm:cxn modelId="{A4BA5CB5-8FCE-424C-BE1A-3A041EDA64B4}" type="presOf" srcId="{1031C78E-F2DE-4F1E-8031-7DE918A92917}" destId="{2F776477-441D-4FCF-8580-4FCFD1F24D5C}" srcOrd="0" destOrd="0" presId="urn:microsoft.com/office/officeart/2005/8/layout/cycle3"/>
    <dgm:cxn modelId="{0BD073B7-5787-4C7B-B124-42C27AF565F5}" type="presOf" srcId="{C9FB1FA3-25C4-4192-9B57-3E2734A49AE2}" destId="{961D1077-5CF8-48C5-86F0-B5610527031A}" srcOrd="0" destOrd="0" presId="urn:microsoft.com/office/officeart/2005/8/layout/cycle3"/>
    <dgm:cxn modelId="{0698F2BA-BD61-47E7-A22F-DB8C52337669}" type="presOf" srcId="{D10CC92A-E8FB-4F95-A05B-0768037FFE0E}" destId="{84F47BF0-B5C0-4794-827F-4740980703A3}" srcOrd="0" destOrd="0" presId="urn:microsoft.com/office/officeart/2005/8/layout/cycle3"/>
    <dgm:cxn modelId="{B4143DC0-4EA4-4038-8CFA-D28427F2F5C6}" type="presOf" srcId="{8B811334-CCCB-4A02-9480-62F99D38CB24}" destId="{7695E56E-BF4C-4629-88F3-854EE9CADCB7}" srcOrd="0" destOrd="0" presId="urn:microsoft.com/office/officeart/2005/8/layout/cycle3"/>
    <dgm:cxn modelId="{63E264CC-2960-4F83-B827-6D27274126C4}" type="presOf" srcId="{0AA739CD-7DD4-4BE2-971F-8900ADDB6E31}" destId="{0B764BDE-6C66-4D9D-A967-1FF23964246F}" srcOrd="0" destOrd="0" presId="urn:microsoft.com/office/officeart/2005/8/layout/cycle3"/>
    <dgm:cxn modelId="{62AA6BD3-CF5E-4901-97D9-A1339A5CBE3B}" type="presOf" srcId="{6E0FFF5B-29A9-4B5F-9750-D8E752586B77}" destId="{DF840CEE-25FE-4A56-A0D2-FD85D91EE844}" srcOrd="0" destOrd="0" presId="urn:microsoft.com/office/officeart/2005/8/layout/cycle3"/>
    <dgm:cxn modelId="{5C0373F4-C595-4040-8FFA-32D18B00EF6B}" type="presOf" srcId="{8BD726A8-364C-47AE-B5BF-167CB8FFF84C}" destId="{CAA46E3E-DA00-4726-B1C0-A37C6FEE65B3}" srcOrd="0" destOrd="0" presId="urn:microsoft.com/office/officeart/2005/8/layout/cycle3"/>
    <dgm:cxn modelId="{46D59BE7-D245-4991-BCD5-CDFFD4CE0EA2}" type="presParOf" srcId="{7695E56E-BF4C-4629-88F3-854EE9CADCB7}" destId="{895755E2-A261-497A-8990-C27853435BF2}" srcOrd="0" destOrd="0" presId="urn:microsoft.com/office/officeart/2005/8/layout/cycle3"/>
    <dgm:cxn modelId="{DF0445E2-91EF-453E-B041-57014118555B}" type="presParOf" srcId="{895755E2-A261-497A-8990-C27853435BF2}" destId="{A0BF6AEC-168F-4DAB-B888-957EC072A6E9}" srcOrd="0" destOrd="0" presId="urn:microsoft.com/office/officeart/2005/8/layout/cycle3"/>
    <dgm:cxn modelId="{C3C3E906-C503-46F6-8616-3F082943982B}" type="presParOf" srcId="{895755E2-A261-497A-8990-C27853435BF2}" destId="{84F47BF0-B5C0-4794-827F-4740980703A3}" srcOrd="1" destOrd="0" presId="urn:microsoft.com/office/officeart/2005/8/layout/cycle3"/>
    <dgm:cxn modelId="{174C24D7-2F56-4E87-94C1-D0CDCFF0121E}" type="presParOf" srcId="{895755E2-A261-497A-8990-C27853435BF2}" destId="{DF840CEE-25FE-4A56-A0D2-FD85D91EE844}" srcOrd="2" destOrd="0" presId="urn:microsoft.com/office/officeart/2005/8/layout/cycle3"/>
    <dgm:cxn modelId="{685E73AC-F77A-41B9-A9E0-273A477FA9B3}" type="presParOf" srcId="{895755E2-A261-497A-8990-C27853435BF2}" destId="{0B764BDE-6C66-4D9D-A967-1FF23964246F}" srcOrd="3" destOrd="0" presId="urn:microsoft.com/office/officeart/2005/8/layout/cycle3"/>
    <dgm:cxn modelId="{B45A06E0-44F7-436F-9000-B834280AD8DC}" type="presParOf" srcId="{895755E2-A261-497A-8990-C27853435BF2}" destId="{CAA46E3E-DA00-4726-B1C0-A37C6FEE65B3}" srcOrd="4" destOrd="0" presId="urn:microsoft.com/office/officeart/2005/8/layout/cycle3"/>
    <dgm:cxn modelId="{11E27EE1-3B35-4BB6-A27E-E3B6F546E198}" type="presParOf" srcId="{895755E2-A261-497A-8990-C27853435BF2}" destId="{961D1077-5CF8-48C5-86F0-B5610527031A}" srcOrd="5" destOrd="0" presId="urn:microsoft.com/office/officeart/2005/8/layout/cycle3"/>
    <dgm:cxn modelId="{C4B8EF7F-8332-4FAA-B35E-218C8BC52927}" type="presParOf" srcId="{895755E2-A261-497A-8990-C27853435BF2}" destId="{2F776477-441D-4FCF-8580-4FCFD1F24D5C}"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D61AD3-4B05-4560-BE89-FD70C87175AC}"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0F0D57DF-B5BD-4209-8011-C9E8CC4BBB6D}">
      <dgm:prSet/>
      <dgm:spPr/>
      <dgm:t>
        <a:bodyPr/>
        <a:lstStyle/>
        <a:p>
          <a:r>
            <a:rPr lang="en-US" b="1"/>
            <a:t>eLearning courses in the LMS</a:t>
          </a:r>
          <a:endParaRPr lang="en-US"/>
        </a:p>
      </dgm:t>
    </dgm:pt>
    <dgm:pt modelId="{69C9911B-6D43-4A08-9E3E-F23A41208D60}" type="parTrans" cxnId="{A51F2C6B-51A3-49D0-B17C-F3F6C99FD82A}">
      <dgm:prSet/>
      <dgm:spPr/>
      <dgm:t>
        <a:bodyPr/>
        <a:lstStyle/>
        <a:p>
          <a:endParaRPr lang="en-US"/>
        </a:p>
      </dgm:t>
    </dgm:pt>
    <dgm:pt modelId="{D397486E-6DB6-4F10-ACD3-88A3BAB0D984}" type="sibTrans" cxnId="{A51F2C6B-51A3-49D0-B17C-F3F6C99FD82A}">
      <dgm:prSet/>
      <dgm:spPr/>
      <dgm:t>
        <a:bodyPr/>
        <a:lstStyle/>
        <a:p>
          <a:endParaRPr lang="en-US"/>
        </a:p>
      </dgm:t>
    </dgm:pt>
    <dgm:pt modelId="{16CE77E1-C815-4889-BB12-EE194DCD3794}">
      <dgm:prSet/>
      <dgm:spPr/>
      <dgm:t>
        <a:bodyPr/>
        <a:lstStyle/>
        <a:p>
          <a:r>
            <a:rPr lang="en-US" b="1"/>
            <a:t>Video Training</a:t>
          </a:r>
          <a:endParaRPr lang="en-US"/>
        </a:p>
      </dgm:t>
    </dgm:pt>
    <dgm:pt modelId="{7D142850-4866-4238-934B-EB11BAE27157}" type="parTrans" cxnId="{A8A8DF96-5540-401A-A5DC-51A2BAC5D308}">
      <dgm:prSet/>
      <dgm:spPr/>
      <dgm:t>
        <a:bodyPr/>
        <a:lstStyle/>
        <a:p>
          <a:endParaRPr lang="en-US"/>
        </a:p>
      </dgm:t>
    </dgm:pt>
    <dgm:pt modelId="{99745A65-2801-4D4C-BAA3-AEE79D1DA9EF}" type="sibTrans" cxnId="{A8A8DF96-5540-401A-A5DC-51A2BAC5D308}">
      <dgm:prSet/>
      <dgm:spPr/>
      <dgm:t>
        <a:bodyPr/>
        <a:lstStyle/>
        <a:p>
          <a:endParaRPr lang="en-US"/>
        </a:p>
      </dgm:t>
    </dgm:pt>
    <dgm:pt modelId="{587A412D-BEAB-49BE-B20F-B33430F703D7}">
      <dgm:prSet/>
      <dgm:spPr/>
      <dgm:t>
        <a:bodyPr/>
        <a:lstStyle/>
        <a:p>
          <a:r>
            <a:rPr lang="en-US" b="1"/>
            <a:t>Webinars</a:t>
          </a:r>
          <a:endParaRPr lang="en-US"/>
        </a:p>
      </dgm:t>
    </dgm:pt>
    <dgm:pt modelId="{E6A392F4-1327-4159-A427-EEC2995B105E}" type="parTrans" cxnId="{627FE14A-DE2C-48C9-97F4-3B2BFD2D2098}">
      <dgm:prSet/>
      <dgm:spPr/>
      <dgm:t>
        <a:bodyPr/>
        <a:lstStyle/>
        <a:p>
          <a:endParaRPr lang="en-US"/>
        </a:p>
      </dgm:t>
    </dgm:pt>
    <dgm:pt modelId="{8B579A84-FF54-4DD7-94ED-37F6D5149DF7}" type="sibTrans" cxnId="{627FE14A-DE2C-48C9-97F4-3B2BFD2D2098}">
      <dgm:prSet/>
      <dgm:spPr/>
      <dgm:t>
        <a:bodyPr/>
        <a:lstStyle/>
        <a:p>
          <a:endParaRPr lang="en-US"/>
        </a:p>
      </dgm:t>
    </dgm:pt>
    <dgm:pt modelId="{63F3FD15-543F-46FE-B507-B913C4525B1C}">
      <dgm:prSet/>
      <dgm:spPr/>
      <dgm:t>
        <a:bodyPr/>
        <a:lstStyle/>
        <a:p>
          <a:r>
            <a:rPr lang="en-US" b="1"/>
            <a:t>Knowledge Base</a:t>
          </a:r>
          <a:endParaRPr lang="en-US"/>
        </a:p>
      </dgm:t>
    </dgm:pt>
    <dgm:pt modelId="{6BB69887-C488-4AAB-8BBE-640A56B95A62}" type="parTrans" cxnId="{B08CEC5E-572A-45F0-9886-5A1B53064B95}">
      <dgm:prSet/>
      <dgm:spPr/>
      <dgm:t>
        <a:bodyPr/>
        <a:lstStyle/>
        <a:p>
          <a:endParaRPr lang="en-US"/>
        </a:p>
      </dgm:t>
    </dgm:pt>
    <dgm:pt modelId="{056C4119-5FDB-478C-96A3-699245659FED}" type="sibTrans" cxnId="{B08CEC5E-572A-45F0-9886-5A1B53064B95}">
      <dgm:prSet/>
      <dgm:spPr/>
      <dgm:t>
        <a:bodyPr/>
        <a:lstStyle/>
        <a:p>
          <a:endParaRPr lang="en-US"/>
        </a:p>
      </dgm:t>
    </dgm:pt>
    <dgm:pt modelId="{20E7FF87-DB9C-4150-8DCC-88B8D5F3D327}">
      <dgm:prSet/>
      <dgm:spPr/>
      <dgm:t>
        <a:bodyPr/>
        <a:lstStyle/>
        <a:p>
          <a:r>
            <a:rPr lang="en-US" b="1"/>
            <a:t>Community of Practice</a:t>
          </a:r>
          <a:endParaRPr lang="en-US"/>
        </a:p>
      </dgm:t>
    </dgm:pt>
    <dgm:pt modelId="{CFC2D2DB-39C9-421A-A5D3-694EA9124E08}" type="parTrans" cxnId="{3D8FED2D-4C50-4FCB-B541-DEE3B089A77F}">
      <dgm:prSet/>
      <dgm:spPr/>
      <dgm:t>
        <a:bodyPr/>
        <a:lstStyle/>
        <a:p>
          <a:endParaRPr lang="en-US"/>
        </a:p>
      </dgm:t>
    </dgm:pt>
    <dgm:pt modelId="{AC6F83B1-D3AB-4A38-A7C0-BCA1214EA94F}" type="sibTrans" cxnId="{3D8FED2D-4C50-4FCB-B541-DEE3B089A77F}">
      <dgm:prSet/>
      <dgm:spPr/>
      <dgm:t>
        <a:bodyPr/>
        <a:lstStyle/>
        <a:p>
          <a:endParaRPr lang="en-US"/>
        </a:p>
      </dgm:t>
    </dgm:pt>
    <dgm:pt modelId="{BCFD4B2E-5B07-435C-9F7E-20D9E67C56AE}" type="pres">
      <dgm:prSet presAssocID="{71D61AD3-4B05-4560-BE89-FD70C87175AC}" presName="root" presStyleCnt="0">
        <dgm:presLayoutVars>
          <dgm:dir/>
          <dgm:resizeHandles val="exact"/>
        </dgm:presLayoutVars>
      </dgm:prSet>
      <dgm:spPr/>
    </dgm:pt>
    <dgm:pt modelId="{C1D2A9FE-2464-4F66-9D1B-9DD517B41224}" type="pres">
      <dgm:prSet presAssocID="{0F0D57DF-B5BD-4209-8011-C9E8CC4BBB6D}" presName="compNode" presStyleCnt="0"/>
      <dgm:spPr/>
    </dgm:pt>
    <dgm:pt modelId="{4BE53DB2-02BF-40FA-8A71-E2055202C314}" type="pres">
      <dgm:prSet presAssocID="{0F0D57DF-B5BD-4209-8011-C9E8CC4BBB6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A72FA23F-CAFE-4474-8D8E-44048FF3F0F3}" type="pres">
      <dgm:prSet presAssocID="{0F0D57DF-B5BD-4209-8011-C9E8CC4BBB6D}" presName="spaceRect" presStyleCnt="0"/>
      <dgm:spPr/>
    </dgm:pt>
    <dgm:pt modelId="{EAD7F1A8-D5E6-4286-9060-737C29FA749A}" type="pres">
      <dgm:prSet presAssocID="{0F0D57DF-B5BD-4209-8011-C9E8CC4BBB6D}" presName="textRect" presStyleLbl="revTx" presStyleIdx="0" presStyleCnt="5">
        <dgm:presLayoutVars>
          <dgm:chMax val="1"/>
          <dgm:chPref val="1"/>
        </dgm:presLayoutVars>
      </dgm:prSet>
      <dgm:spPr/>
    </dgm:pt>
    <dgm:pt modelId="{D86D3492-B916-41AB-8F7A-0CE268891850}" type="pres">
      <dgm:prSet presAssocID="{D397486E-6DB6-4F10-ACD3-88A3BAB0D984}" presName="sibTrans" presStyleCnt="0"/>
      <dgm:spPr/>
    </dgm:pt>
    <dgm:pt modelId="{F3084C69-D771-4853-8925-75B6AA7B6B80}" type="pres">
      <dgm:prSet presAssocID="{16CE77E1-C815-4889-BB12-EE194DCD3794}" presName="compNode" presStyleCnt="0"/>
      <dgm:spPr/>
    </dgm:pt>
    <dgm:pt modelId="{6E207B6E-F98E-4964-A99C-BD9C37017C23}" type="pres">
      <dgm:prSet presAssocID="{16CE77E1-C815-4889-BB12-EE194DCD379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ideo camera"/>
        </a:ext>
      </dgm:extLst>
    </dgm:pt>
    <dgm:pt modelId="{C4F3F755-8300-416C-99C0-3D11C35E70C4}" type="pres">
      <dgm:prSet presAssocID="{16CE77E1-C815-4889-BB12-EE194DCD3794}" presName="spaceRect" presStyleCnt="0"/>
      <dgm:spPr/>
    </dgm:pt>
    <dgm:pt modelId="{055009E4-FE3B-4D55-98A9-72044B7B02C7}" type="pres">
      <dgm:prSet presAssocID="{16CE77E1-C815-4889-BB12-EE194DCD3794}" presName="textRect" presStyleLbl="revTx" presStyleIdx="1" presStyleCnt="5">
        <dgm:presLayoutVars>
          <dgm:chMax val="1"/>
          <dgm:chPref val="1"/>
        </dgm:presLayoutVars>
      </dgm:prSet>
      <dgm:spPr/>
    </dgm:pt>
    <dgm:pt modelId="{42CF6AD7-B75E-4B8D-A19E-AE8C7431E93E}" type="pres">
      <dgm:prSet presAssocID="{99745A65-2801-4D4C-BAA3-AEE79D1DA9EF}" presName="sibTrans" presStyleCnt="0"/>
      <dgm:spPr/>
    </dgm:pt>
    <dgm:pt modelId="{8EBB578F-4CC9-457D-AE62-FFF5B81FA0B0}" type="pres">
      <dgm:prSet presAssocID="{587A412D-BEAB-49BE-B20F-B33430F703D7}" presName="compNode" presStyleCnt="0"/>
      <dgm:spPr/>
    </dgm:pt>
    <dgm:pt modelId="{35F7876F-9358-4656-836F-A42307306701}" type="pres">
      <dgm:prSet presAssocID="{587A412D-BEAB-49BE-B20F-B33430F703D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itor"/>
        </a:ext>
      </dgm:extLst>
    </dgm:pt>
    <dgm:pt modelId="{2BDEF0F4-8FB8-4A60-9278-FA2275275056}" type="pres">
      <dgm:prSet presAssocID="{587A412D-BEAB-49BE-B20F-B33430F703D7}" presName="spaceRect" presStyleCnt="0"/>
      <dgm:spPr/>
    </dgm:pt>
    <dgm:pt modelId="{13AAF8DA-CA58-4C39-AD90-50DFE849196E}" type="pres">
      <dgm:prSet presAssocID="{587A412D-BEAB-49BE-B20F-B33430F703D7}" presName="textRect" presStyleLbl="revTx" presStyleIdx="2" presStyleCnt="5">
        <dgm:presLayoutVars>
          <dgm:chMax val="1"/>
          <dgm:chPref val="1"/>
        </dgm:presLayoutVars>
      </dgm:prSet>
      <dgm:spPr/>
    </dgm:pt>
    <dgm:pt modelId="{A2A0D210-3E0C-4129-B368-E243E350CE4D}" type="pres">
      <dgm:prSet presAssocID="{8B579A84-FF54-4DD7-94ED-37F6D5149DF7}" presName="sibTrans" presStyleCnt="0"/>
      <dgm:spPr/>
    </dgm:pt>
    <dgm:pt modelId="{0F1B8892-9706-4EA1-9026-CE1FA731BCBC}" type="pres">
      <dgm:prSet presAssocID="{63F3FD15-543F-46FE-B507-B913C4525B1C}" presName="compNode" presStyleCnt="0"/>
      <dgm:spPr/>
    </dgm:pt>
    <dgm:pt modelId="{BCCCF71E-1822-4AD7-9D48-15B21F53B8BB}" type="pres">
      <dgm:prSet presAssocID="{63F3FD15-543F-46FE-B507-B913C4525B1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A378F2C0-44CA-4368-B780-357A810FDB67}" type="pres">
      <dgm:prSet presAssocID="{63F3FD15-543F-46FE-B507-B913C4525B1C}" presName="spaceRect" presStyleCnt="0"/>
      <dgm:spPr/>
    </dgm:pt>
    <dgm:pt modelId="{AC044F6A-D0AC-48D3-AFEF-AFDFF6C0DB91}" type="pres">
      <dgm:prSet presAssocID="{63F3FD15-543F-46FE-B507-B913C4525B1C}" presName="textRect" presStyleLbl="revTx" presStyleIdx="3" presStyleCnt="5">
        <dgm:presLayoutVars>
          <dgm:chMax val="1"/>
          <dgm:chPref val="1"/>
        </dgm:presLayoutVars>
      </dgm:prSet>
      <dgm:spPr/>
    </dgm:pt>
    <dgm:pt modelId="{88368143-00FF-4813-850A-B716944D5A42}" type="pres">
      <dgm:prSet presAssocID="{056C4119-5FDB-478C-96A3-699245659FED}" presName="sibTrans" presStyleCnt="0"/>
      <dgm:spPr/>
    </dgm:pt>
    <dgm:pt modelId="{7BA97F6B-F13C-4BB4-83F4-34D501613A4B}" type="pres">
      <dgm:prSet presAssocID="{20E7FF87-DB9C-4150-8DCC-88B8D5F3D327}" presName="compNode" presStyleCnt="0"/>
      <dgm:spPr/>
    </dgm:pt>
    <dgm:pt modelId="{A966753C-BF30-45F8-B2EB-A3C5FEBF20B9}" type="pres">
      <dgm:prSet presAssocID="{20E7FF87-DB9C-4150-8DCC-88B8D5F3D32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84F77159-D763-464D-8B9A-65C4F002FB5E}" type="pres">
      <dgm:prSet presAssocID="{20E7FF87-DB9C-4150-8DCC-88B8D5F3D327}" presName="spaceRect" presStyleCnt="0"/>
      <dgm:spPr/>
    </dgm:pt>
    <dgm:pt modelId="{6C324288-BB62-483A-9C08-4D5B4608C858}" type="pres">
      <dgm:prSet presAssocID="{20E7FF87-DB9C-4150-8DCC-88B8D5F3D327}" presName="textRect" presStyleLbl="revTx" presStyleIdx="4" presStyleCnt="5">
        <dgm:presLayoutVars>
          <dgm:chMax val="1"/>
          <dgm:chPref val="1"/>
        </dgm:presLayoutVars>
      </dgm:prSet>
      <dgm:spPr/>
    </dgm:pt>
  </dgm:ptLst>
  <dgm:cxnLst>
    <dgm:cxn modelId="{3D8FED2D-4C50-4FCB-B541-DEE3B089A77F}" srcId="{71D61AD3-4B05-4560-BE89-FD70C87175AC}" destId="{20E7FF87-DB9C-4150-8DCC-88B8D5F3D327}" srcOrd="4" destOrd="0" parTransId="{CFC2D2DB-39C9-421A-A5D3-694EA9124E08}" sibTransId="{AC6F83B1-D3AB-4A38-A7C0-BCA1214EA94F}"/>
    <dgm:cxn modelId="{627FE14A-DE2C-48C9-97F4-3B2BFD2D2098}" srcId="{71D61AD3-4B05-4560-BE89-FD70C87175AC}" destId="{587A412D-BEAB-49BE-B20F-B33430F703D7}" srcOrd="2" destOrd="0" parTransId="{E6A392F4-1327-4159-A427-EEC2995B105E}" sibTransId="{8B579A84-FF54-4DD7-94ED-37F6D5149DF7}"/>
    <dgm:cxn modelId="{C174905E-52B1-4B41-8230-B0776D96D6AF}" type="presOf" srcId="{71D61AD3-4B05-4560-BE89-FD70C87175AC}" destId="{BCFD4B2E-5B07-435C-9F7E-20D9E67C56AE}" srcOrd="0" destOrd="0" presId="urn:microsoft.com/office/officeart/2018/2/layout/IconLabelList"/>
    <dgm:cxn modelId="{B08CEC5E-572A-45F0-9886-5A1B53064B95}" srcId="{71D61AD3-4B05-4560-BE89-FD70C87175AC}" destId="{63F3FD15-543F-46FE-B507-B913C4525B1C}" srcOrd="3" destOrd="0" parTransId="{6BB69887-C488-4AAB-8BBE-640A56B95A62}" sibTransId="{056C4119-5FDB-478C-96A3-699245659FED}"/>
    <dgm:cxn modelId="{A51F2C6B-51A3-49D0-B17C-F3F6C99FD82A}" srcId="{71D61AD3-4B05-4560-BE89-FD70C87175AC}" destId="{0F0D57DF-B5BD-4209-8011-C9E8CC4BBB6D}" srcOrd="0" destOrd="0" parTransId="{69C9911B-6D43-4A08-9E3E-F23A41208D60}" sibTransId="{D397486E-6DB6-4F10-ACD3-88A3BAB0D984}"/>
    <dgm:cxn modelId="{135FF86C-7E03-4C06-A0E0-7DBEA25AC8EA}" type="presOf" srcId="{20E7FF87-DB9C-4150-8DCC-88B8D5F3D327}" destId="{6C324288-BB62-483A-9C08-4D5B4608C858}" srcOrd="0" destOrd="0" presId="urn:microsoft.com/office/officeart/2018/2/layout/IconLabelList"/>
    <dgm:cxn modelId="{E900FA7B-09A6-4BD9-8AF3-FA08B290096D}" type="presOf" srcId="{587A412D-BEAB-49BE-B20F-B33430F703D7}" destId="{13AAF8DA-CA58-4C39-AD90-50DFE849196E}" srcOrd="0" destOrd="0" presId="urn:microsoft.com/office/officeart/2018/2/layout/IconLabelList"/>
    <dgm:cxn modelId="{A8A8DF96-5540-401A-A5DC-51A2BAC5D308}" srcId="{71D61AD3-4B05-4560-BE89-FD70C87175AC}" destId="{16CE77E1-C815-4889-BB12-EE194DCD3794}" srcOrd="1" destOrd="0" parTransId="{7D142850-4866-4238-934B-EB11BAE27157}" sibTransId="{99745A65-2801-4D4C-BAA3-AEE79D1DA9EF}"/>
    <dgm:cxn modelId="{E3FA78B3-6050-4FB1-A807-79BAE11CDC75}" type="presOf" srcId="{0F0D57DF-B5BD-4209-8011-C9E8CC4BBB6D}" destId="{EAD7F1A8-D5E6-4286-9060-737C29FA749A}" srcOrd="0" destOrd="0" presId="urn:microsoft.com/office/officeart/2018/2/layout/IconLabelList"/>
    <dgm:cxn modelId="{0AC586BF-1F88-4680-85F1-E94D5882F554}" type="presOf" srcId="{63F3FD15-543F-46FE-B507-B913C4525B1C}" destId="{AC044F6A-D0AC-48D3-AFEF-AFDFF6C0DB91}" srcOrd="0" destOrd="0" presId="urn:microsoft.com/office/officeart/2018/2/layout/IconLabelList"/>
    <dgm:cxn modelId="{BAF66AE8-BB80-42AE-8E94-3D1459045983}" type="presOf" srcId="{16CE77E1-C815-4889-BB12-EE194DCD3794}" destId="{055009E4-FE3B-4D55-98A9-72044B7B02C7}" srcOrd="0" destOrd="0" presId="urn:microsoft.com/office/officeart/2018/2/layout/IconLabelList"/>
    <dgm:cxn modelId="{C2CCE63E-D277-4FE5-9E80-7A3A8674A1CA}" type="presParOf" srcId="{BCFD4B2E-5B07-435C-9F7E-20D9E67C56AE}" destId="{C1D2A9FE-2464-4F66-9D1B-9DD517B41224}" srcOrd="0" destOrd="0" presId="urn:microsoft.com/office/officeart/2018/2/layout/IconLabelList"/>
    <dgm:cxn modelId="{FB9B59A0-A1BA-4518-9620-7F019E34FE4D}" type="presParOf" srcId="{C1D2A9FE-2464-4F66-9D1B-9DD517B41224}" destId="{4BE53DB2-02BF-40FA-8A71-E2055202C314}" srcOrd="0" destOrd="0" presId="urn:microsoft.com/office/officeart/2018/2/layout/IconLabelList"/>
    <dgm:cxn modelId="{1D90669C-9D93-4C71-A3A0-9FA2B75F6275}" type="presParOf" srcId="{C1D2A9FE-2464-4F66-9D1B-9DD517B41224}" destId="{A72FA23F-CAFE-4474-8D8E-44048FF3F0F3}" srcOrd="1" destOrd="0" presId="urn:microsoft.com/office/officeart/2018/2/layout/IconLabelList"/>
    <dgm:cxn modelId="{6D7FA0B8-AFEC-4948-9D08-CD611B84E37B}" type="presParOf" srcId="{C1D2A9FE-2464-4F66-9D1B-9DD517B41224}" destId="{EAD7F1A8-D5E6-4286-9060-737C29FA749A}" srcOrd="2" destOrd="0" presId="urn:microsoft.com/office/officeart/2018/2/layout/IconLabelList"/>
    <dgm:cxn modelId="{33208B2D-6412-4660-8A10-A97220C2EAE2}" type="presParOf" srcId="{BCFD4B2E-5B07-435C-9F7E-20D9E67C56AE}" destId="{D86D3492-B916-41AB-8F7A-0CE268891850}" srcOrd="1" destOrd="0" presId="urn:microsoft.com/office/officeart/2018/2/layout/IconLabelList"/>
    <dgm:cxn modelId="{D21A53E8-B7C9-4820-8EB2-8383BBEF2CD2}" type="presParOf" srcId="{BCFD4B2E-5B07-435C-9F7E-20D9E67C56AE}" destId="{F3084C69-D771-4853-8925-75B6AA7B6B80}" srcOrd="2" destOrd="0" presId="urn:microsoft.com/office/officeart/2018/2/layout/IconLabelList"/>
    <dgm:cxn modelId="{4C947F8E-5427-4F25-9B9C-9E6D09079669}" type="presParOf" srcId="{F3084C69-D771-4853-8925-75B6AA7B6B80}" destId="{6E207B6E-F98E-4964-A99C-BD9C37017C23}" srcOrd="0" destOrd="0" presId="urn:microsoft.com/office/officeart/2018/2/layout/IconLabelList"/>
    <dgm:cxn modelId="{2C870AAC-B810-420F-AD7B-2D1B6237CF19}" type="presParOf" srcId="{F3084C69-D771-4853-8925-75B6AA7B6B80}" destId="{C4F3F755-8300-416C-99C0-3D11C35E70C4}" srcOrd="1" destOrd="0" presId="urn:microsoft.com/office/officeart/2018/2/layout/IconLabelList"/>
    <dgm:cxn modelId="{2A699BA8-A137-4FBC-9D4B-59852F1A31B7}" type="presParOf" srcId="{F3084C69-D771-4853-8925-75B6AA7B6B80}" destId="{055009E4-FE3B-4D55-98A9-72044B7B02C7}" srcOrd="2" destOrd="0" presId="urn:microsoft.com/office/officeart/2018/2/layout/IconLabelList"/>
    <dgm:cxn modelId="{BED9B4B7-AB21-407C-A2FC-6A8DB7C46288}" type="presParOf" srcId="{BCFD4B2E-5B07-435C-9F7E-20D9E67C56AE}" destId="{42CF6AD7-B75E-4B8D-A19E-AE8C7431E93E}" srcOrd="3" destOrd="0" presId="urn:microsoft.com/office/officeart/2018/2/layout/IconLabelList"/>
    <dgm:cxn modelId="{A30B6197-D16D-495D-946A-E1F1CB020EEB}" type="presParOf" srcId="{BCFD4B2E-5B07-435C-9F7E-20D9E67C56AE}" destId="{8EBB578F-4CC9-457D-AE62-FFF5B81FA0B0}" srcOrd="4" destOrd="0" presId="urn:microsoft.com/office/officeart/2018/2/layout/IconLabelList"/>
    <dgm:cxn modelId="{A58223E7-A030-4E33-A9C9-8E3926144DB5}" type="presParOf" srcId="{8EBB578F-4CC9-457D-AE62-FFF5B81FA0B0}" destId="{35F7876F-9358-4656-836F-A42307306701}" srcOrd="0" destOrd="0" presId="urn:microsoft.com/office/officeart/2018/2/layout/IconLabelList"/>
    <dgm:cxn modelId="{B03701BA-344D-434C-B845-AA1C0C0C136D}" type="presParOf" srcId="{8EBB578F-4CC9-457D-AE62-FFF5B81FA0B0}" destId="{2BDEF0F4-8FB8-4A60-9278-FA2275275056}" srcOrd="1" destOrd="0" presId="urn:microsoft.com/office/officeart/2018/2/layout/IconLabelList"/>
    <dgm:cxn modelId="{DD0938EC-DA43-47C1-B356-68229CD62F9F}" type="presParOf" srcId="{8EBB578F-4CC9-457D-AE62-FFF5B81FA0B0}" destId="{13AAF8DA-CA58-4C39-AD90-50DFE849196E}" srcOrd="2" destOrd="0" presId="urn:microsoft.com/office/officeart/2018/2/layout/IconLabelList"/>
    <dgm:cxn modelId="{C2B66A6E-E9C6-43F6-BED6-37237090869B}" type="presParOf" srcId="{BCFD4B2E-5B07-435C-9F7E-20D9E67C56AE}" destId="{A2A0D210-3E0C-4129-B368-E243E350CE4D}" srcOrd="5" destOrd="0" presId="urn:microsoft.com/office/officeart/2018/2/layout/IconLabelList"/>
    <dgm:cxn modelId="{4ED4CAF8-5E0A-48C6-864B-DC621B5A69F2}" type="presParOf" srcId="{BCFD4B2E-5B07-435C-9F7E-20D9E67C56AE}" destId="{0F1B8892-9706-4EA1-9026-CE1FA731BCBC}" srcOrd="6" destOrd="0" presId="urn:microsoft.com/office/officeart/2018/2/layout/IconLabelList"/>
    <dgm:cxn modelId="{9C7CB808-8726-4C18-9C0C-19662E379D57}" type="presParOf" srcId="{0F1B8892-9706-4EA1-9026-CE1FA731BCBC}" destId="{BCCCF71E-1822-4AD7-9D48-15B21F53B8BB}" srcOrd="0" destOrd="0" presId="urn:microsoft.com/office/officeart/2018/2/layout/IconLabelList"/>
    <dgm:cxn modelId="{19AB7486-E1C1-4ED5-97CA-F8431CD6C4F5}" type="presParOf" srcId="{0F1B8892-9706-4EA1-9026-CE1FA731BCBC}" destId="{A378F2C0-44CA-4368-B780-357A810FDB67}" srcOrd="1" destOrd="0" presId="urn:microsoft.com/office/officeart/2018/2/layout/IconLabelList"/>
    <dgm:cxn modelId="{A0010773-1F72-46E5-8EB5-49557A26784C}" type="presParOf" srcId="{0F1B8892-9706-4EA1-9026-CE1FA731BCBC}" destId="{AC044F6A-D0AC-48D3-AFEF-AFDFF6C0DB91}" srcOrd="2" destOrd="0" presId="urn:microsoft.com/office/officeart/2018/2/layout/IconLabelList"/>
    <dgm:cxn modelId="{64413694-DA44-4BAA-8EFD-5D3D48ED4638}" type="presParOf" srcId="{BCFD4B2E-5B07-435C-9F7E-20D9E67C56AE}" destId="{88368143-00FF-4813-850A-B716944D5A42}" srcOrd="7" destOrd="0" presId="urn:microsoft.com/office/officeart/2018/2/layout/IconLabelList"/>
    <dgm:cxn modelId="{68B7AA25-632B-4552-A587-5902E6A9BECF}" type="presParOf" srcId="{BCFD4B2E-5B07-435C-9F7E-20D9E67C56AE}" destId="{7BA97F6B-F13C-4BB4-83F4-34D501613A4B}" srcOrd="8" destOrd="0" presId="urn:microsoft.com/office/officeart/2018/2/layout/IconLabelList"/>
    <dgm:cxn modelId="{AF3572D6-3D3A-4DCA-B721-436A41098721}" type="presParOf" srcId="{7BA97F6B-F13C-4BB4-83F4-34D501613A4B}" destId="{A966753C-BF30-45F8-B2EB-A3C5FEBF20B9}" srcOrd="0" destOrd="0" presId="urn:microsoft.com/office/officeart/2018/2/layout/IconLabelList"/>
    <dgm:cxn modelId="{D6E0A808-75D0-4D40-BF62-537BF113B382}" type="presParOf" srcId="{7BA97F6B-F13C-4BB4-83F4-34D501613A4B}" destId="{84F77159-D763-464D-8B9A-65C4F002FB5E}" srcOrd="1" destOrd="0" presId="urn:microsoft.com/office/officeart/2018/2/layout/IconLabelList"/>
    <dgm:cxn modelId="{62D9FF8E-F70E-4F1E-97A8-AD3ECC631ED6}" type="presParOf" srcId="{7BA97F6B-F13C-4BB4-83F4-34D501613A4B}" destId="{6C324288-BB62-483A-9C08-4D5B4608C85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EC729C-17A8-4646-81FF-C3385348ED79}" type="doc">
      <dgm:prSet loTypeId="urn:microsoft.com/office/officeart/2005/8/layout/chevron1" loCatId="" qsTypeId="urn:microsoft.com/office/officeart/2005/8/quickstyle/simple1" qsCatId="simple" csTypeId="urn:microsoft.com/office/officeart/2005/8/colors/accent1_2" csCatId="accent1" phldr="1"/>
      <dgm:spPr/>
    </dgm:pt>
    <dgm:pt modelId="{BAE4DBAC-E0B4-9B4D-8DF1-C7841408BA25}">
      <dgm:prSet phldrT="[Text]"/>
      <dgm:spPr>
        <a:ln>
          <a:solidFill>
            <a:schemeClr val="accent1"/>
          </a:solidFill>
        </a:ln>
      </dgm:spPr>
      <dgm:t>
        <a:bodyPr/>
        <a:lstStyle/>
        <a:p>
          <a:r>
            <a:rPr lang="en-US" b="1" dirty="0"/>
            <a:t>Advocacy Request</a:t>
          </a:r>
        </a:p>
      </dgm:t>
    </dgm:pt>
    <dgm:pt modelId="{02C077F2-6D27-8544-BE9B-ED9B2CBB5072}" type="parTrans" cxnId="{1482F02C-A88B-FD4F-8977-9EB237627F94}">
      <dgm:prSet/>
      <dgm:spPr/>
      <dgm:t>
        <a:bodyPr/>
        <a:lstStyle/>
        <a:p>
          <a:endParaRPr lang="en-US" b="1"/>
        </a:p>
      </dgm:t>
    </dgm:pt>
    <dgm:pt modelId="{DC907556-4DB6-764F-83A8-EB076BC7D474}" type="sibTrans" cxnId="{1482F02C-A88B-FD4F-8977-9EB237627F94}">
      <dgm:prSet/>
      <dgm:spPr/>
      <dgm:t>
        <a:bodyPr/>
        <a:lstStyle/>
        <a:p>
          <a:endParaRPr lang="en-US" b="1"/>
        </a:p>
      </dgm:t>
    </dgm:pt>
    <dgm:pt modelId="{A089EE98-68A9-D24C-8469-B16E79899B57}">
      <dgm:prSet phldrT="[Text]"/>
      <dgm:spPr>
        <a:ln>
          <a:solidFill>
            <a:schemeClr val="accent1"/>
          </a:solidFill>
        </a:ln>
      </dgm:spPr>
      <dgm:t>
        <a:bodyPr/>
        <a:lstStyle/>
        <a:p>
          <a:r>
            <a:rPr lang="en-US" b="1" dirty="0"/>
            <a:t>Practice</a:t>
          </a:r>
        </a:p>
      </dgm:t>
    </dgm:pt>
    <dgm:pt modelId="{BF214525-2135-9E41-B43A-DADACFC44FDF}" type="parTrans" cxnId="{1ACEAB83-D0EF-3142-B338-42754CA94A0B}">
      <dgm:prSet/>
      <dgm:spPr/>
      <dgm:t>
        <a:bodyPr/>
        <a:lstStyle/>
        <a:p>
          <a:endParaRPr lang="en-US" b="1"/>
        </a:p>
      </dgm:t>
    </dgm:pt>
    <dgm:pt modelId="{60700BFB-02E3-DB42-B60A-750789BA4287}" type="sibTrans" cxnId="{1ACEAB83-D0EF-3142-B338-42754CA94A0B}">
      <dgm:prSet/>
      <dgm:spPr/>
      <dgm:t>
        <a:bodyPr/>
        <a:lstStyle/>
        <a:p>
          <a:endParaRPr lang="en-US" b="1"/>
        </a:p>
      </dgm:t>
    </dgm:pt>
    <dgm:pt modelId="{B8DC60A0-0E75-2840-A40B-0E602D951A7F}">
      <dgm:prSet phldrT="[Text]"/>
      <dgm:spPr>
        <a:ln>
          <a:solidFill>
            <a:schemeClr val="accent1"/>
          </a:solidFill>
        </a:ln>
      </dgm:spPr>
      <dgm:t>
        <a:bodyPr/>
        <a:lstStyle/>
        <a:p>
          <a:r>
            <a:rPr lang="en-US" b="1" dirty="0"/>
            <a:t>Task</a:t>
          </a:r>
        </a:p>
      </dgm:t>
    </dgm:pt>
    <dgm:pt modelId="{FA9E2DB1-88A4-684F-82C8-F680B25AC5E9}" type="parTrans" cxnId="{4F662469-4289-3E41-A858-252EDD13B16C}">
      <dgm:prSet/>
      <dgm:spPr/>
      <dgm:t>
        <a:bodyPr/>
        <a:lstStyle/>
        <a:p>
          <a:endParaRPr lang="en-US" b="1"/>
        </a:p>
      </dgm:t>
    </dgm:pt>
    <dgm:pt modelId="{4805F906-2261-3640-BC41-CB98CD770F50}" type="sibTrans" cxnId="{4F662469-4289-3E41-A858-252EDD13B16C}">
      <dgm:prSet/>
      <dgm:spPr/>
      <dgm:t>
        <a:bodyPr/>
        <a:lstStyle/>
        <a:p>
          <a:endParaRPr lang="en-US" b="1"/>
        </a:p>
      </dgm:t>
    </dgm:pt>
    <dgm:pt modelId="{20A52DCD-967C-ED40-85D4-16AAE10A2523}">
      <dgm:prSet phldrT="[Text]"/>
      <dgm:spPr>
        <a:ln>
          <a:solidFill>
            <a:schemeClr val="accent1"/>
          </a:solidFill>
        </a:ln>
      </dgm:spPr>
      <dgm:t>
        <a:bodyPr/>
        <a:lstStyle/>
        <a:p>
          <a:r>
            <a:rPr lang="en-US" b="1" dirty="0"/>
            <a:t>Follow Up</a:t>
          </a:r>
        </a:p>
      </dgm:t>
    </dgm:pt>
    <dgm:pt modelId="{1CA29E68-908D-034A-A581-88418B09BAC6}" type="parTrans" cxnId="{3FDED6C7-32E0-6E42-93E5-B8F742935145}">
      <dgm:prSet/>
      <dgm:spPr/>
      <dgm:t>
        <a:bodyPr/>
        <a:lstStyle/>
        <a:p>
          <a:endParaRPr lang="en-US" b="1"/>
        </a:p>
      </dgm:t>
    </dgm:pt>
    <dgm:pt modelId="{502D29E5-87F3-6D4B-A459-BABD37920180}" type="sibTrans" cxnId="{3FDED6C7-32E0-6E42-93E5-B8F742935145}">
      <dgm:prSet/>
      <dgm:spPr/>
      <dgm:t>
        <a:bodyPr/>
        <a:lstStyle/>
        <a:p>
          <a:endParaRPr lang="en-US" b="1"/>
        </a:p>
      </dgm:t>
    </dgm:pt>
    <dgm:pt modelId="{A8CDC50C-E0B0-E343-8336-931FBE72D769}">
      <dgm:prSet phldrT="[Text]"/>
      <dgm:spPr>
        <a:solidFill>
          <a:srgbClr val="54B7B4"/>
        </a:solidFill>
        <a:ln>
          <a:solidFill>
            <a:srgbClr val="54B7B4"/>
          </a:solidFill>
        </a:ln>
      </dgm:spPr>
      <dgm:t>
        <a:bodyPr/>
        <a:lstStyle/>
        <a:p>
          <a:r>
            <a:rPr lang="en-US" b="1" dirty="0"/>
            <a:t>Prep with Specialist</a:t>
          </a:r>
        </a:p>
      </dgm:t>
    </dgm:pt>
    <dgm:pt modelId="{20A98299-8D7A-B346-9F03-75BADD14D419}" type="parTrans" cxnId="{F2E87E9F-2A94-6F4A-AC9D-923A9F7B5FF8}">
      <dgm:prSet/>
      <dgm:spPr/>
      <dgm:t>
        <a:bodyPr/>
        <a:lstStyle/>
        <a:p>
          <a:endParaRPr lang="en-US"/>
        </a:p>
      </dgm:t>
    </dgm:pt>
    <dgm:pt modelId="{E820DC00-5B75-DD41-99BB-E803A7D3D597}" type="sibTrans" cxnId="{F2E87E9F-2A94-6F4A-AC9D-923A9F7B5FF8}">
      <dgm:prSet/>
      <dgm:spPr/>
      <dgm:t>
        <a:bodyPr/>
        <a:lstStyle/>
        <a:p>
          <a:endParaRPr lang="en-US"/>
        </a:p>
      </dgm:t>
    </dgm:pt>
    <dgm:pt modelId="{CD59B4FB-5E29-1E43-9E77-93D8D3D54F85}" type="pres">
      <dgm:prSet presAssocID="{56EC729C-17A8-4646-81FF-C3385348ED79}" presName="Name0" presStyleCnt="0">
        <dgm:presLayoutVars>
          <dgm:dir/>
          <dgm:animLvl val="lvl"/>
          <dgm:resizeHandles val="exact"/>
        </dgm:presLayoutVars>
      </dgm:prSet>
      <dgm:spPr/>
    </dgm:pt>
    <dgm:pt modelId="{A987A382-E39D-E741-BD01-56BF90629365}" type="pres">
      <dgm:prSet presAssocID="{BAE4DBAC-E0B4-9B4D-8DF1-C7841408BA25}" presName="parTxOnly" presStyleLbl="node1" presStyleIdx="0" presStyleCnt="5">
        <dgm:presLayoutVars>
          <dgm:chMax val="0"/>
          <dgm:chPref val="0"/>
          <dgm:bulletEnabled val="1"/>
        </dgm:presLayoutVars>
      </dgm:prSet>
      <dgm:spPr/>
    </dgm:pt>
    <dgm:pt modelId="{EBF00E17-2AF2-9C43-A36F-86179BAE454B}" type="pres">
      <dgm:prSet presAssocID="{DC907556-4DB6-764F-83A8-EB076BC7D474}" presName="parTxOnlySpace" presStyleCnt="0"/>
      <dgm:spPr/>
    </dgm:pt>
    <dgm:pt modelId="{38F8272E-4271-2642-8F50-3125E77DC70B}" type="pres">
      <dgm:prSet presAssocID="{A8CDC50C-E0B0-E343-8336-931FBE72D769}" presName="parTxOnly" presStyleLbl="node1" presStyleIdx="1" presStyleCnt="5">
        <dgm:presLayoutVars>
          <dgm:chMax val="0"/>
          <dgm:chPref val="0"/>
          <dgm:bulletEnabled val="1"/>
        </dgm:presLayoutVars>
      </dgm:prSet>
      <dgm:spPr/>
    </dgm:pt>
    <dgm:pt modelId="{1F4016B6-B515-9D41-AD1A-55097747EF4D}" type="pres">
      <dgm:prSet presAssocID="{E820DC00-5B75-DD41-99BB-E803A7D3D597}" presName="parTxOnlySpace" presStyleCnt="0"/>
      <dgm:spPr/>
    </dgm:pt>
    <dgm:pt modelId="{D23E15A6-F1D0-3840-BB14-08184331F0DA}" type="pres">
      <dgm:prSet presAssocID="{A089EE98-68A9-D24C-8469-B16E79899B57}" presName="parTxOnly" presStyleLbl="node1" presStyleIdx="2" presStyleCnt="5">
        <dgm:presLayoutVars>
          <dgm:chMax val="0"/>
          <dgm:chPref val="0"/>
          <dgm:bulletEnabled val="1"/>
        </dgm:presLayoutVars>
      </dgm:prSet>
      <dgm:spPr/>
    </dgm:pt>
    <dgm:pt modelId="{C22AE926-0609-834D-882B-10BD4D181E33}" type="pres">
      <dgm:prSet presAssocID="{60700BFB-02E3-DB42-B60A-750789BA4287}" presName="parTxOnlySpace" presStyleCnt="0"/>
      <dgm:spPr/>
    </dgm:pt>
    <dgm:pt modelId="{FBE95025-1E90-0448-973C-9511A6DB725C}" type="pres">
      <dgm:prSet presAssocID="{B8DC60A0-0E75-2840-A40B-0E602D951A7F}" presName="parTxOnly" presStyleLbl="node1" presStyleIdx="3" presStyleCnt="5">
        <dgm:presLayoutVars>
          <dgm:chMax val="0"/>
          <dgm:chPref val="0"/>
          <dgm:bulletEnabled val="1"/>
        </dgm:presLayoutVars>
      </dgm:prSet>
      <dgm:spPr/>
    </dgm:pt>
    <dgm:pt modelId="{B51F8EDA-3E32-8A4D-B339-D1C65436ED36}" type="pres">
      <dgm:prSet presAssocID="{4805F906-2261-3640-BC41-CB98CD770F50}" presName="parTxOnlySpace" presStyleCnt="0"/>
      <dgm:spPr/>
    </dgm:pt>
    <dgm:pt modelId="{2BB15842-32E5-CC42-8108-FD6DA63848E7}" type="pres">
      <dgm:prSet presAssocID="{20A52DCD-967C-ED40-85D4-16AAE10A2523}" presName="parTxOnly" presStyleLbl="node1" presStyleIdx="4" presStyleCnt="5">
        <dgm:presLayoutVars>
          <dgm:chMax val="0"/>
          <dgm:chPref val="0"/>
          <dgm:bulletEnabled val="1"/>
        </dgm:presLayoutVars>
      </dgm:prSet>
      <dgm:spPr/>
    </dgm:pt>
  </dgm:ptLst>
  <dgm:cxnLst>
    <dgm:cxn modelId="{1482F02C-A88B-FD4F-8977-9EB237627F94}" srcId="{56EC729C-17A8-4646-81FF-C3385348ED79}" destId="{BAE4DBAC-E0B4-9B4D-8DF1-C7841408BA25}" srcOrd="0" destOrd="0" parTransId="{02C077F2-6D27-8544-BE9B-ED9B2CBB5072}" sibTransId="{DC907556-4DB6-764F-83A8-EB076BC7D474}"/>
    <dgm:cxn modelId="{4F662469-4289-3E41-A858-252EDD13B16C}" srcId="{56EC729C-17A8-4646-81FF-C3385348ED79}" destId="{B8DC60A0-0E75-2840-A40B-0E602D951A7F}" srcOrd="3" destOrd="0" parTransId="{FA9E2DB1-88A4-684F-82C8-F680B25AC5E9}" sibTransId="{4805F906-2261-3640-BC41-CB98CD770F50}"/>
    <dgm:cxn modelId="{056BBA6B-B5CF-E548-ADC9-953E89E22218}" type="presOf" srcId="{BAE4DBAC-E0B4-9B4D-8DF1-C7841408BA25}" destId="{A987A382-E39D-E741-BD01-56BF90629365}" srcOrd="0" destOrd="0" presId="urn:microsoft.com/office/officeart/2005/8/layout/chevron1"/>
    <dgm:cxn modelId="{BE6E4C78-9F56-604F-A799-C1DB6A1833B8}" type="presOf" srcId="{B8DC60A0-0E75-2840-A40B-0E602D951A7F}" destId="{FBE95025-1E90-0448-973C-9511A6DB725C}" srcOrd="0" destOrd="0" presId="urn:microsoft.com/office/officeart/2005/8/layout/chevron1"/>
    <dgm:cxn modelId="{7CDDE478-7A82-524E-B6DD-2C9F9D674473}" type="presOf" srcId="{A089EE98-68A9-D24C-8469-B16E79899B57}" destId="{D23E15A6-F1D0-3840-BB14-08184331F0DA}" srcOrd="0" destOrd="0" presId="urn:microsoft.com/office/officeart/2005/8/layout/chevron1"/>
    <dgm:cxn modelId="{1ACEAB83-D0EF-3142-B338-42754CA94A0B}" srcId="{56EC729C-17A8-4646-81FF-C3385348ED79}" destId="{A089EE98-68A9-D24C-8469-B16E79899B57}" srcOrd="2" destOrd="0" parTransId="{BF214525-2135-9E41-B43A-DADACFC44FDF}" sibTransId="{60700BFB-02E3-DB42-B60A-750789BA4287}"/>
    <dgm:cxn modelId="{74AC3F9F-5EBC-6E4D-B411-BA918B7AAC5E}" type="presOf" srcId="{A8CDC50C-E0B0-E343-8336-931FBE72D769}" destId="{38F8272E-4271-2642-8F50-3125E77DC70B}" srcOrd="0" destOrd="0" presId="urn:microsoft.com/office/officeart/2005/8/layout/chevron1"/>
    <dgm:cxn modelId="{F2E87E9F-2A94-6F4A-AC9D-923A9F7B5FF8}" srcId="{56EC729C-17A8-4646-81FF-C3385348ED79}" destId="{A8CDC50C-E0B0-E343-8336-931FBE72D769}" srcOrd="1" destOrd="0" parTransId="{20A98299-8D7A-B346-9F03-75BADD14D419}" sibTransId="{E820DC00-5B75-DD41-99BB-E803A7D3D597}"/>
    <dgm:cxn modelId="{3FDED6C7-32E0-6E42-93E5-B8F742935145}" srcId="{56EC729C-17A8-4646-81FF-C3385348ED79}" destId="{20A52DCD-967C-ED40-85D4-16AAE10A2523}" srcOrd="4" destOrd="0" parTransId="{1CA29E68-908D-034A-A581-88418B09BAC6}" sibTransId="{502D29E5-87F3-6D4B-A459-BABD37920180}"/>
    <dgm:cxn modelId="{E18F9AD1-CA06-504D-8A6E-669E1D631FE1}" type="presOf" srcId="{20A52DCD-967C-ED40-85D4-16AAE10A2523}" destId="{2BB15842-32E5-CC42-8108-FD6DA63848E7}" srcOrd="0" destOrd="0" presId="urn:microsoft.com/office/officeart/2005/8/layout/chevron1"/>
    <dgm:cxn modelId="{61000FEB-08D5-084E-AC8C-65A5991AFE41}" type="presOf" srcId="{56EC729C-17A8-4646-81FF-C3385348ED79}" destId="{CD59B4FB-5E29-1E43-9E77-93D8D3D54F85}" srcOrd="0" destOrd="0" presId="urn:microsoft.com/office/officeart/2005/8/layout/chevron1"/>
    <dgm:cxn modelId="{59C8C178-FA60-6A45-BA47-0716256EAEA9}" type="presParOf" srcId="{CD59B4FB-5E29-1E43-9E77-93D8D3D54F85}" destId="{A987A382-E39D-E741-BD01-56BF90629365}" srcOrd="0" destOrd="0" presId="urn:microsoft.com/office/officeart/2005/8/layout/chevron1"/>
    <dgm:cxn modelId="{6A6D7E68-3BD6-CA42-8AB3-7C238A33CD35}" type="presParOf" srcId="{CD59B4FB-5E29-1E43-9E77-93D8D3D54F85}" destId="{EBF00E17-2AF2-9C43-A36F-86179BAE454B}" srcOrd="1" destOrd="0" presId="urn:microsoft.com/office/officeart/2005/8/layout/chevron1"/>
    <dgm:cxn modelId="{41B1A9E4-C76C-A646-BB3B-DD1C6AC012C1}" type="presParOf" srcId="{CD59B4FB-5E29-1E43-9E77-93D8D3D54F85}" destId="{38F8272E-4271-2642-8F50-3125E77DC70B}" srcOrd="2" destOrd="0" presId="urn:microsoft.com/office/officeart/2005/8/layout/chevron1"/>
    <dgm:cxn modelId="{86908690-77A4-424F-914B-A95BA42BD61F}" type="presParOf" srcId="{CD59B4FB-5E29-1E43-9E77-93D8D3D54F85}" destId="{1F4016B6-B515-9D41-AD1A-55097747EF4D}" srcOrd="3" destOrd="0" presId="urn:microsoft.com/office/officeart/2005/8/layout/chevron1"/>
    <dgm:cxn modelId="{2A53768B-3B66-C342-AB46-FF37A19D9CC3}" type="presParOf" srcId="{CD59B4FB-5E29-1E43-9E77-93D8D3D54F85}" destId="{D23E15A6-F1D0-3840-BB14-08184331F0DA}" srcOrd="4" destOrd="0" presId="urn:microsoft.com/office/officeart/2005/8/layout/chevron1"/>
    <dgm:cxn modelId="{40FB36E3-DC79-F548-9643-6AA731C76769}" type="presParOf" srcId="{CD59B4FB-5E29-1E43-9E77-93D8D3D54F85}" destId="{C22AE926-0609-834D-882B-10BD4D181E33}" srcOrd="5" destOrd="0" presId="urn:microsoft.com/office/officeart/2005/8/layout/chevron1"/>
    <dgm:cxn modelId="{C9290E1F-8765-DF41-BBA3-B41D927F5F1E}" type="presParOf" srcId="{CD59B4FB-5E29-1E43-9E77-93D8D3D54F85}" destId="{FBE95025-1E90-0448-973C-9511A6DB725C}" srcOrd="6" destOrd="0" presId="urn:microsoft.com/office/officeart/2005/8/layout/chevron1"/>
    <dgm:cxn modelId="{2167E764-E4EC-504B-ABB4-B46AC8F6F932}" type="presParOf" srcId="{CD59B4FB-5E29-1E43-9E77-93D8D3D54F85}" destId="{B51F8EDA-3E32-8A4D-B339-D1C65436ED36}" srcOrd="7" destOrd="0" presId="urn:microsoft.com/office/officeart/2005/8/layout/chevron1"/>
    <dgm:cxn modelId="{25666709-AF24-D14B-BE36-00E4B9100D91}" type="presParOf" srcId="{CD59B4FB-5E29-1E43-9E77-93D8D3D54F85}" destId="{2BB15842-32E5-CC42-8108-FD6DA63848E7}"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EC729C-17A8-4646-81FF-C3385348ED79}" type="doc">
      <dgm:prSet loTypeId="urn:microsoft.com/office/officeart/2005/8/layout/chevron1" loCatId="" qsTypeId="urn:microsoft.com/office/officeart/2005/8/quickstyle/simple1" qsCatId="simple" csTypeId="urn:microsoft.com/office/officeart/2005/8/colors/accent1_2" csCatId="accent1" phldr="1"/>
      <dgm:spPr/>
    </dgm:pt>
    <dgm:pt modelId="{BAE4DBAC-E0B4-9B4D-8DF1-C7841408BA25}">
      <dgm:prSet phldrT="[Text]" custT="1"/>
      <dgm:spPr>
        <a:ln>
          <a:solidFill>
            <a:schemeClr val="accent1"/>
          </a:solidFill>
        </a:ln>
      </dgm:spPr>
      <dgm:t>
        <a:bodyPr/>
        <a:lstStyle/>
        <a:p>
          <a:r>
            <a:rPr lang="en-US" sz="1400" b="1" dirty="0"/>
            <a:t>Advocacy Request</a:t>
          </a:r>
        </a:p>
      </dgm:t>
    </dgm:pt>
    <dgm:pt modelId="{02C077F2-6D27-8544-BE9B-ED9B2CBB5072}" type="parTrans" cxnId="{1482F02C-A88B-FD4F-8977-9EB237627F94}">
      <dgm:prSet/>
      <dgm:spPr/>
      <dgm:t>
        <a:bodyPr/>
        <a:lstStyle/>
        <a:p>
          <a:endParaRPr lang="en-US" sz="1400" b="1"/>
        </a:p>
      </dgm:t>
    </dgm:pt>
    <dgm:pt modelId="{DC907556-4DB6-764F-83A8-EB076BC7D474}" type="sibTrans" cxnId="{1482F02C-A88B-FD4F-8977-9EB237627F94}">
      <dgm:prSet/>
      <dgm:spPr/>
      <dgm:t>
        <a:bodyPr/>
        <a:lstStyle/>
        <a:p>
          <a:endParaRPr lang="en-US" sz="1400" b="1"/>
        </a:p>
      </dgm:t>
    </dgm:pt>
    <dgm:pt modelId="{5AB9F832-27C5-D14E-B236-BB11542E81C0}">
      <dgm:prSet phldrT="[Text]" custT="1"/>
      <dgm:spPr>
        <a:solidFill>
          <a:srgbClr val="54B7B4"/>
        </a:solidFill>
        <a:ln>
          <a:solidFill>
            <a:srgbClr val="54B7B4"/>
          </a:solidFill>
        </a:ln>
      </dgm:spPr>
      <dgm:t>
        <a:bodyPr/>
        <a:lstStyle/>
        <a:p>
          <a:r>
            <a:rPr lang="en-US" sz="1400" b="1" dirty="0"/>
            <a:t>Guide</a:t>
          </a:r>
        </a:p>
      </dgm:t>
    </dgm:pt>
    <dgm:pt modelId="{231F54FD-8CC1-284A-9749-B653BAAD99FF}" type="parTrans" cxnId="{C261D10D-27D5-5642-B8E1-3658F4DCF63E}">
      <dgm:prSet/>
      <dgm:spPr/>
      <dgm:t>
        <a:bodyPr/>
        <a:lstStyle/>
        <a:p>
          <a:endParaRPr lang="en-US" sz="1400" b="1"/>
        </a:p>
      </dgm:t>
    </dgm:pt>
    <dgm:pt modelId="{2D224F22-44CA-2748-B050-198BFDFCA43B}" type="sibTrans" cxnId="{C261D10D-27D5-5642-B8E1-3658F4DCF63E}">
      <dgm:prSet/>
      <dgm:spPr/>
      <dgm:t>
        <a:bodyPr/>
        <a:lstStyle/>
        <a:p>
          <a:endParaRPr lang="en-US" sz="1400" b="1"/>
        </a:p>
      </dgm:t>
    </dgm:pt>
    <dgm:pt modelId="{24716779-19B6-424E-9F1B-5D22C0C8DCFB}">
      <dgm:prSet phldrT="[Text]" custT="1"/>
      <dgm:spPr>
        <a:solidFill>
          <a:srgbClr val="54B7B4"/>
        </a:solidFill>
        <a:ln>
          <a:solidFill>
            <a:srgbClr val="54B7B4"/>
          </a:solidFill>
        </a:ln>
      </dgm:spPr>
      <dgm:t>
        <a:bodyPr/>
        <a:lstStyle/>
        <a:p>
          <a:r>
            <a:rPr lang="en-US" sz="1400" b="1" dirty="0"/>
            <a:t>Plan</a:t>
          </a:r>
        </a:p>
      </dgm:t>
    </dgm:pt>
    <dgm:pt modelId="{65502D7A-0382-834B-85E0-03E4CCED2ED3}" type="parTrans" cxnId="{2C04B6D4-C9D9-D141-996E-F140E1D6AECE}">
      <dgm:prSet/>
      <dgm:spPr/>
      <dgm:t>
        <a:bodyPr/>
        <a:lstStyle/>
        <a:p>
          <a:endParaRPr lang="en-US" sz="1400" b="1"/>
        </a:p>
      </dgm:t>
    </dgm:pt>
    <dgm:pt modelId="{BF057FB3-7775-1A4C-AC8D-7662D9CD6C14}" type="sibTrans" cxnId="{2C04B6D4-C9D9-D141-996E-F140E1D6AECE}">
      <dgm:prSet/>
      <dgm:spPr/>
      <dgm:t>
        <a:bodyPr/>
        <a:lstStyle/>
        <a:p>
          <a:endParaRPr lang="en-US" sz="1400" b="1"/>
        </a:p>
      </dgm:t>
    </dgm:pt>
    <dgm:pt modelId="{8396A64E-C5AD-3247-9651-B773EDC60446}">
      <dgm:prSet phldrT="[Text]" custT="1"/>
      <dgm:spPr>
        <a:solidFill>
          <a:schemeClr val="bg2">
            <a:lumMod val="75000"/>
          </a:schemeClr>
        </a:solidFill>
        <a:ln>
          <a:solidFill>
            <a:schemeClr val="bg2">
              <a:lumMod val="75000"/>
            </a:schemeClr>
          </a:solidFill>
        </a:ln>
      </dgm:spPr>
      <dgm:t>
        <a:bodyPr/>
        <a:lstStyle/>
        <a:p>
          <a:r>
            <a:rPr lang="en-US" sz="1400" b="1" dirty="0"/>
            <a:t>Feedback</a:t>
          </a:r>
        </a:p>
      </dgm:t>
    </dgm:pt>
    <dgm:pt modelId="{CA3664A3-86F5-0A47-AC00-8E5D61EB99FA}" type="parTrans" cxnId="{E075CB57-4A62-C244-B7F8-20CD05FA4FC3}">
      <dgm:prSet/>
      <dgm:spPr/>
      <dgm:t>
        <a:bodyPr/>
        <a:lstStyle/>
        <a:p>
          <a:endParaRPr lang="en-US" sz="1400" b="1"/>
        </a:p>
      </dgm:t>
    </dgm:pt>
    <dgm:pt modelId="{67B7E9AE-AB0C-7C4C-BCB4-935CFCE48743}" type="sibTrans" cxnId="{E075CB57-4A62-C244-B7F8-20CD05FA4FC3}">
      <dgm:prSet/>
      <dgm:spPr/>
      <dgm:t>
        <a:bodyPr/>
        <a:lstStyle/>
        <a:p>
          <a:endParaRPr lang="en-US" sz="1400" b="1"/>
        </a:p>
      </dgm:t>
    </dgm:pt>
    <dgm:pt modelId="{306BA1C3-9E23-934C-91FA-5281D499E6AF}">
      <dgm:prSet phldrT="[Text]" custT="1"/>
      <dgm:spPr>
        <a:solidFill>
          <a:srgbClr val="54B7B4"/>
        </a:solidFill>
        <a:ln>
          <a:solidFill>
            <a:srgbClr val="54B7B4"/>
          </a:solidFill>
        </a:ln>
      </dgm:spPr>
      <dgm:t>
        <a:bodyPr/>
        <a:lstStyle/>
        <a:p>
          <a:r>
            <a:rPr lang="en-US" sz="1400" b="1" dirty="0"/>
            <a:t>Checklist</a:t>
          </a:r>
        </a:p>
      </dgm:t>
    </dgm:pt>
    <dgm:pt modelId="{88C1CEC9-2DA5-9A4F-AF75-5597653A0181}" type="parTrans" cxnId="{AE77ED60-5094-A140-9E8E-F28176CED3AE}">
      <dgm:prSet/>
      <dgm:spPr/>
      <dgm:t>
        <a:bodyPr/>
        <a:lstStyle/>
        <a:p>
          <a:endParaRPr lang="en-US" sz="1400" b="1"/>
        </a:p>
      </dgm:t>
    </dgm:pt>
    <dgm:pt modelId="{C35D5EC3-F8F8-8641-9982-790E99166913}" type="sibTrans" cxnId="{AE77ED60-5094-A140-9E8E-F28176CED3AE}">
      <dgm:prSet/>
      <dgm:spPr/>
      <dgm:t>
        <a:bodyPr/>
        <a:lstStyle/>
        <a:p>
          <a:endParaRPr lang="en-US" sz="1400" b="1"/>
        </a:p>
      </dgm:t>
    </dgm:pt>
    <dgm:pt modelId="{A089EE98-68A9-D24C-8469-B16E79899B57}">
      <dgm:prSet phldrT="[Text]" custT="1"/>
      <dgm:spPr>
        <a:ln>
          <a:solidFill>
            <a:schemeClr val="accent1"/>
          </a:solidFill>
        </a:ln>
      </dgm:spPr>
      <dgm:t>
        <a:bodyPr/>
        <a:lstStyle/>
        <a:p>
          <a:r>
            <a:rPr lang="en-US" sz="1400" b="1" dirty="0"/>
            <a:t>Practice</a:t>
          </a:r>
        </a:p>
      </dgm:t>
    </dgm:pt>
    <dgm:pt modelId="{BF214525-2135-9E41-B43A-DADACFC44FDF}" type="parTrans" cxnId="{1ACEAB83-D0EF-3142-B338-42754CA94A0B}">
      <dgm:prSet/>
      <dgm:spPr/>
      <dgm:t>
        <a:bodyPr/>
        <a:lstStyle/>
        <a:p>
          <a:endParaRPr lang="en-US" sz="1400" b="1"/>
        </a:p>
      </dgm:t>
    </dgm:pt>
    <dgm:pt modelId="{60700BFB-02E3-DB42-B60A-750789BA4287}" type="sibTrans" cxnId="{1ACEAB83-D0EF-3142-B338-42754CA94A0B}">
      <dgm:prSet/>
      <dgm:spPr/>
      <dgm:t>
        <a:bodyPr/>
        <a:lstStyle/>
        <a:p>
          <a:endParaRPr lang="en-US" sz="1400" b="1"/>
        </a:p>
      </dgm:t>
    </dgm:pt>
    <dgm:pt modelId="{20A52DCD-967C-ED40-85D4-16AAE10A2523}">
      <dgm:prSet phldrT="[Text]" custT="1"/>
      <dgm:spPr>
        <a:ln>
          <a:solidFill>
            <a:schemeClr val="accent1"/>
          </a:solidFill>
        </a:ln>
      </dgm:spPr>
      <dgm:t>
        <a:bodyPr/>
        <a:lstStyle/>
        <a:p>
          <a:r>
            <a:rPr lang="en-US" sz="1400" b="1" dirty="0"/>
            <a:t>Follow Up</a:t>
          </a:r>
        </a:p>
      </dgm:t>
    </dgm:pt>
    <dgm:pt modelId="{1CA29E68-908D-034A-A581-88418B09BAC6}" type="parTrans" cxnId="{3FDED6C7-32E0-6E42-93E5-B8F742935145}">
      <dgm:prSet/>
      <dgm:spPr/>
      <dgm:t>
        <a:bodyPr/>
        <a:lstStyle/>
        <a:p>
          <a:endParaRPr lang="en-US" sz="1400" b="1"/>
        </a:p>
      </dgm:t>
    </dgm:pt>
    <dgm:pt modelId="{502D29E5-87F3-6D4B-A459-BABD37920180}" type="sibTrans" cxnId="{3FDED6C7-32E0-6E42-93E5-B8F742935145}">
      <dgm:prSet/>
      <dgm:spPr/>
      <dgm:t>
        <a:bodyPr/>
        <a:lstStyle/>
        <a:p>
          <a:endParaRPr lang="en-US" sz="1400" b="1"/>
        </a:p>
      </dgm:t>
    </dgm:pt>
    <dgm:pt modelId="{9D5D0322-3756-3F42-B453-6C5460A4B2E1}">
      <dgm:prSet phldrT="[Text]" custT="1"/>
      <dgm:spPr>
        <a:ln>
          <a:solidFill>
            <a:schemeClr val="accent1"/>
          </a:solidFill>
        </a:ln>
      </dgm:spPr>
      <dgm:t>
        <a:bodyPr/>
        <a:lstStyle/>
        <a:p>
          <a:r>
            <a:rPr lang="en-US" sz="1400" b="1" dirty="0"/>
            <a:t>Task</a:t>
          </a:r>
        </a:p>
      </dgm:t>
    </dgm:pt>
    <dgm:pt modelId="{B5DECC94-4728-474B-8F7C-09E76DAD6DF5}" type="parTrans" cxnId="{68E1CF54-37DC-6743-BC3B-55C671C0BE83}">
      <dgm:prSet/>
      <dgm:spPr/>
      <dgm:t>
        <a:bodyPr/>
        <a:lstStyle/>
        <a:p>
          <a:endParaRPr lang="en-US" sz="1400"/>
        </a:p>
      </dgm:t>
    </dgm:pt>
    <dgm:pt modelId="{3C6E3183-601A-6345-982D-AE0FDBED1EA9}" type="sibTrans" cxnId="{68E1CF54-37DC-6743-BC3B-55C671C0BE83}">
      <dgm:prSet/>
      <dgm:spPr/>
      <dgm:t>
        <a:bodyPr/>
        <a:lstStyle/>
        <a:p>
          <a:endParaRPr lang="en-US" sz="1400"/>
        </a:p>
      </dgm:t>
    </dgm:pt>
    <dgm:pt modelId="{CD59B4FB-5E29-1E43-9E77-93D8D3D54F85}" type="pres">
      <dgm:prSet presAssocID="{56EC729C-17A8-4646-81FF-C3385348ED79}" presName="Name0" presStyleCnt="0">
        <dgm:presLayoutVars>
          <dgm:dir/>
          <dgm:animLvl val="lvl"/>
          <dgm:resizeHandles val="exact"/>
        </dgm:presLayoutVars>
      </dgm:prSet>
      <dgm:spPr/>
    </dgm:pt>
    <dgm:pt modelId="{A987A382-E39D-E741-BD01-56BF90629365}" type="pres">
      <dgm:prSet presAssocID="{BAE4DBAC-E0B4-9B4D-8DF1-C7841408BA25}" presName="parTxOnly" presStyleLbl="node1" presStyleIdx="0" presStyleCnt="8" custScaleX="128449">
        <dgm:presLayoutVars>
          <dgm:chMax val="0"/>
          <dgm:chPref val="0"/>
          <dgm:bulletEnabled val="1"/>
        </dgm:presLayoutVars>
      </dgm:prSet>
      <dgm:spPr/>
    </dgm:pt>
    <dgm:pt modelId="{EBF00E17-2AF2-9C43-A36F-86179BAE454B}" type="pres">
      <dgm:prSet presAssocID="{DC907556-4DB6-764F-83A8-EB076BC7D474}" presName="parTxOnlySpace" presStyleCnt="0"/>
      <dgm:spPr/>
    </dgm:pt>
    <dgm:pt modelId="{73CC4A57-CB38-9A48-9F86-F8611226A69D}" type="pres">
      <dgm:prSet presAssocID="{5AB9F832-27C5-D14E-B236-BB11542E81C0}" presName="parTxOnly" presStyleLbl="node1" presStyleIdx="1" presStyleCnt="8">
        <dgm:presLayoutVars>
          <dgm:chMax val="0"/>
          <dgm:chPref val="0"/>
          <dgm:bulletEnabled val="1"/>
        </dgm:presLayoutVars>
      </dgm:prSet>
      <dgm:spPr/>
    </dgm:pt>
    <dgm:pt modelId="{99DE9C77-0E85-4542-92B7-77CCAABB830D}" type="pres">
      <dgm:prSet presAssocID="{2D224F22-44CA-2748-B050-198BFDFCA43B}" presName="parTxOnlySpace" presStyleCnt="0"/>
      <dgm:spPr/>
    </dgm:pt>
    <dgm:pt modelId="{14A09468-A789-E94D-8793-4298638B0D68}" type="pres">
      <dgm:prSet presAssocID="{24716779-19B6-424E-9F1B-5D22C0C8DCFB}" presName="parTxOnly" presStyleLbl="node1" presStyleIdx="2" presStyleCnt="8" custScaleX="93382">
        <dgm:presLayoutVars>
          <dgm:chMax val="0"/>
          <dgm:chPref val="0"/>
          <dgm:bulletEnabled val="1"/>
        </dgm:presLayoutVars>
      </dgm:prSet>
      <dgm:spPr/>
    </dgm:pt>
    <dgm:pt modelId="{6D6BD5FC-3BE9-5446-B034-88B552FCE951}" type="pres">
      <dgm:prSet presAssocID="{BF057FB3-7775-1A4C-AC8D-7662D9CD6C14}" presName="parTxOnlySpace" presStyleCnt="0"/>
      <dgm:spPr/>
    </dgm:pt>
    <dgm:pt modelId="{FA6C6E73-06D7-BF45-90DE-FE68AC84AF9B}" type="pres">
      <dgm:prSet presAssocID="{8396A64E-C5AD-3247-9651-B773EDC60446}" presName="parTxOnly" presStyleLbl="node1" presStyleIdx="3" presStyleCnt="8" custScaleX="135698">
        <dgm:presLayoutVars>
          <dgm:chMax val="0"/>
          <dgm:chPref val="0"/>
          <dgm:bulletEnabled val="1"/>
        </dgm:presLayoutVars>
      </dgm:prSet>
      <dgm:spPr/>
    </dgm:pt>
    <dgm:pt modelId="{D7C5E723-026B-5245-90B5-C5748A3E3D44}" type="pres">
      <dgm:prSet presAssocID="{67B7E9AE-AB0C-7C4C-BCB4-935CFCE48743}" presName="parTxOnlySpace" presStyleCnt="0"/>
      <dgm:spPr/>
    </dgm:pt>
    <dgm:pt modelId="{19FEACC7-B84F-BD4F-86D0-DAD3B53FD457}" type="pres">
      <dgm:prSet presAssocID="{306BA1C3-9E23-934C-91FA-5281D499E6AF}" presName="parTxOnly" presStyleLbl="node1" presStyleIdx="4" presStyleCnt="8" custScaleX="129985">
        <dgm:presLayoutVars>
          <dgm:chMax val="0"/>
          <dgm:chPref val="0"/>
          <dgm:bulletEnabled val="1"/>
        </dgm:presLayoutVars>
      </dgm:prSet>
      <dgm:spPr/>
    </dgm:pt>
    <dgm:pt modelId="{269297D1-332C-6A48-A0A7-5D35705EE672}" type="pres">
      <dgm:prSet presAssocID="{C35D5EC3-F8F8-8641-9982-790E99166913}" presName="parTxOnlySpace" presStyleCnt="0"/>
      <dgm:spPr/>
    </dgm:pt>
    <dgm:pt modelId="{D23E15A6-F1D0-3840-BB14-08184331F0DA}" type="pres">
      <dgm:prSet presAssocID="{A089EE98-68A9-D24C-8469-B16E79899B57}" presName="parTxOnly" presStyleLbl="node1" presStyleIdx="5" presStyleCnt="8" custScaleX="122282">
        <dgm:presLayoutVars>
          <dgm:chMax val="0"/>
          <dgm:chPref val="0"/>
          <dgm:bulletEnabled val="1"/>
        </dgm:presLayoutVars>
      </dgm:prSet>
      <dgm:spPr/>
    </dgm:pt>
    <dgm:pt modelId="{C22AE926-0609-834D-882B-10BD4D181E33}" type="pres">
      <dgm:prSet presAssocID="{60700BFB-02E3-DB42-B60A-750789BA4287}" presName="parTxOnlySpace" presStyleCnt="0"/>
      <dgm:spPr/>
    </dgm:pt>
    <dgm:pt modelId="{FA6BFF38-0361-0C4E-A6A2-64D165B80103}" type="pres">
      <dgm:prSet presAssocID="{9D5D0322-3756-3F42-B453-6C5460A4B2E1}" presName="parTxOnly" presStyleLbl="node1" presStyleIdx="6" presStyleCnt="8" custScaleX="90043">
        <dgm:presLayoutVars>
          <dgm:chMax val="0"/>
          <dgm:chPref val="0"/>
          <dgm:bulletEnabled val="1"/>
        </dgm:presLayoutVars>
      </dgm:prSet>
      <dgm:spPr/>
    </dgm:pt>
    <dgm:pt modelId="{55D38EF5-552C-6145-9DEA-5380CC059224}" type="pres">
      <dgm:prSet presAssocID="{3C6E3183-601A-6345-982D-AE0FDBED1EA9}" presName="parTxOnlySpace" presStyleCnt="0"/>
      <dgm:spPr/>
    </dgm:pt>
    <dgm:pt modelId="{2BB15842-32E5-CC42-8108-FD6DA63848E7}" type="pres">
      <dgm:prSet presAssocID="{20A52DCD-967C-ED40-85D4-16AAE10A2523}" presName="parTxOnly" presStyleLbl="node1" presStyleIdx="7" presStyleCnt="8">
        <dgm:presLayoutVars>
          <dgm:chMax val="0"/>
          <dgm:chPref val="0"/>
          <dgm:bulletEnabled val="1"/>
        </dgm:presLayoutVars>
      </dgm:prSet>
      <dgm:spPr/>
    </dgm:pt>
  </dgm:ptLst>
  <dgm:cxnLst>
    <dgm:cxn modelId="{C261D10D-27D5-5642-B8E1-3658F4DCF63E}" srcId="{56EC729C-17A8-4646-81FF-C3385348ED79}" destId="{5AB9F832-27C5-D14E-B236-BB11542E81C0}" srcOrd="1" destOrd="0" parTransId="{231F54FD-8CC1-284A-9749-B653BAAD99FF}" sibTransId="{2D224F22-44CA-2748-B050-198BFDFCA43B}"/>
    <dgm:cxn modelId="{B3E6A515-8FD2-4543-8B1E-181DA9531997}" type="presOf" srcId="{8396A64E-C5AD-3247-9651-B773EDC60446}" destId="{FA6C6E73-06D7-BF45-90DE-FE68AC84AF9B}" srcOrd="0" destOrd="0" presId="urn:microsoft.com/office/officeart/2005/8/layout/chevron1"/>
    <dgm:cxn modelId="{1482F02C-A88B-FD4F-8977-9EB237627F94}" srcId="{56EC729C-17A8-4646-81FF-C3385348ED79}" destId="{BAE4DBAC-E0B4-9B4D-8DF1-C7841408BA25}" srcOrd="0" destOrd="0" parTransId="{02C077F2-6D27-8544-BE9B-ED9B2CBB5072}" sibTransId="{DC907556-4DB6-764F-83A8-EB076BC7D474}"/>
    <dgm:cxn modelId="{1E8D7E39-37D2-9C45-A697-59B312A9D950}" type="presOf" srcId="{24716779-19B6-424E-9F1B-5D22C0C8DCFB}" destId="{14A09468-A789-E94D-8793-4298638B0D68}" srcOrd="0" destOrd="0" presId="urn:microsoft.com/office/officeart/2005/8/layout/chevron1"/>
    <dgm:cxn modelId="{68E1CF54-37DC-6743-BC3B-55C671C0BE83}" srcId="{56EC729C-17A8-4646-81FF-C3385348ED79}" destId="{9D5D0322-3756-3F42-B453-6C5460A4B2E1}" srcOrd="6" destOrd="0" parTransId="{B5DECC94-4728-474B-8F7C-09E76DAD6DF5}" sibTransId="{3C6E3183-601A-6345-982D-AE0FDBED1EA9}"/>
    <dgm:cxn modelId="{E075CB57-4A62-C244-B7F8-20CD05FA4FC3}" srcId="{56EC729C-17A8-4646-81FF-C3385348ED79}" destId="{8396A64E-C5AD-3247-9651-B773EDC60446}" srcOrd="3" destOrd="0" parTransId="{CA3664A3-86F5-0A47-AC00-8E5D61EB99FA}" sibTransId="{67B7E9AE-AB0C-7C4C-BCB4-935CFCE48743}"/>
    <dgm:cxn modelId="{AE77ED60-5094-A140-9E8E-F28176CED3AE}" srcId="{56EC729C-17A8-4646-81FF-C3385348ED79}" destId="{306BA1C3-9E23-934C-91FA-5281D499E6AF}" srcOrd="4" destOrd="0" parTransId="{88C1CEC9-2DA5-9A4F-AF75-5597653A0181}" sibTransId="{C35D5EC3-F8F8-8641-9982-790E99166913}"/>
    <dgm:cxn modelId="{056BBA6B-B5CF-E548-ADC9-953E89E22218}" type="presOf" srcId="{BAE4DBAC-E0B4-9B4D-8DF1-C7841408BA25}" destId="{A987A382-E39D-E741-BD01-56BF90629365}" srcOrd="0" destOrd="0" presId="urn:microsoft.com/office/officeart/2005/8/layout/chevron1"/>
    <dgm:cxn modelId="{7CDDE478-7A82-524E-B6DD-2C9F9D674473}" type="presOf" srcId="{A089EE98-68A9-D24C-8469-B16E79899B57}" destId="{D23E15A6-F1D0-3840-BB14-08184331F0DA}" srcOrd="0" destOrd="0" presId="urn:microsoft.com/office/officeart/2005/8/layout/chevron1"/>
    <dgm:cxn modelId="{72530183-F99E-E049-A10D-31AF593CF47C}" type="presOf" srcId="{9D5D0322-3756-3F42-B453-6C5460A4B2E1}" destId="{FA6BFF38-0361-0C4E-A6A2-64D165B80103}" srcOrd="0" destOrd="0" presId="urn:microsoft.com/office/officeart/2005/8/layout/chevron1"/>
    <dgm:cxn modelId="{1ACEAB83-D0EF-3142-B338-42754CA94A0B}" srcId="{56EC729C-17A8-4646-81FF-C3385348ED79}" destId="{A089EE98-68A9-D24C-8469-B16E79899B57}" srcOrd="5" destOrd="0" parTransId="{BF214525-2135-9E41-B43A-DADACFC44FDF}" sibTransId="{60700BFB-02E3-DB42-B60A-750789BA4287}"/>
    <dgm:cxn modelId="{84FBF9B6-F20A-3C40-9495-2DC43E4234FF}" type="presOf" srcId="{306BA1C3-9E23-934C-91FA-5281D499E6AF}" destId="{19FEACC7-B84F-BD4F-86D0-DAD3B53FD457}" srcOrd="0" destOrd="0" presId="urn:microsoft.com/office/officeart/2005/8/layout/chevron1"/>
    <dgm:cxn modelId="{3FDED6C7-32E0-6E42-93E5-B8F742935145}" srcId="{56EC729C-17A8-4646-81FF-C3385348ED79}" destId="{20A52DCD-967C-ED40-85D4-16AAE10A2523}" srcOrd="7" destOrd="0" parTransId="{1CA29E68-908D-034A-A581-88418B09BAC6}" sibTransId="{502D29E5-87F3-6D4B-A459-BABD37920180}"/>
    <dgm:cxn modelId="{E18F9AD1-CA06-504D-8A6E-669E1D631FE1}" type="presOf" srcId="{20A52DCD-967C-ED40-85D4-16AAE10A2523}" destId="{2BB15842-32E5-CC42-8108-FD6DA63848E7}" srcOrd="0" destOrd="0" presId="urn:microsoft.com/office/officeart/2005/8/layout/chevron1"/>
    <dgm:cxn modelId="{2C04B6D4-C9D9-D141-996E-F140E1D6AECE}" srcId="{56EC729C-17A8-4646-81FF-C3385348ED79}" destId="{24716779-19B6-424E-9F1B-5D22C0C8DCFB}" srcOrd="2" destOrd="0" parTransId="{65502D7A-0382-834B-85E0-03E4CCED2ED3}" sibTransId="{BF057FB3-7775-1A4C-AC8D-7662D9CD6C14}"/>
    <dgm:cxn modelId="{78383BD5-0340-4640-A549-C98A846AAAB9}" type="presOf" srcId="{5AB9F832-27C5-D14E-B236-BB11542E81C0}" destId="{73CC4A57-CB38-9A48-9F86-F8611226A69D}" srcOrd="0" destOrd="0" presId="urn:microsoft.com/office/officeart/2005/8/layout/chevron1"/>
    <dgm:cxn modelId="{61000FEB-08D5-084E-AC8C-65A5991AFE41}" type="presOf" srcId="{56EC729C-17A8-4646-81FF-C3385348ED79}" destId="{CD59B4FB-5E29-1E43-9E77-93D8D3D54F85}" srcOrd="0" destOrd="0" presId="urn:microsoft.com/office/officeart/2005/8/layout/chevron1"/>
    <dgm:cxn modelId="{59C8C178-FA60-6A45-BA47-0716256EAEA9}" type="presParOf" srcId="{CD59B4FB-5E29-1E43-9E77-93D8D3D54F85}" destId="{A987A382-E39D-E741-BD01-56BF90629365}" srcOrd="0" destOrd="0" presId="urn:microsoft.com/office/officeart/2005/8/layout/chevron1"/>
    <dgm:cxn modelId="{6A6D7E68-3BD6-CA42-8AB3-7C238A33CD35}" type="presParOf" srcId="{CD59B4FB-5E29-1E43-9E77-93D8D3D54F85}" destId="{EBF00E17-2AF2-9C43-A36F-86179BAE454B}" srcOrd="1" destOrd="0" presId="urn:microsoft.com/office/officeart/2005/8/layout/chevron1"/>
    <dgm:cxn modelId="{78C27B6E-C6FF-1443-9D37-9AD066F42DEC}" type="presParOf" srcId="{CD59B4FB-5E29-1E43-9E77-93D8D3D54F85}" destId="{73CC4A57-CB38-9A48-9F86-F8611226A69D}" srcOrd="2" destOrd="0" presId="urn:microsoft.com/office/officeart/2005/8/layout/chevron1"/>
    <dgm:cxn modelId="{C3D2A22C-74A0-8D4A-896D-03CB93519B71}" type="presParOf" srcId="{CD59B4FB-5E29-1E43-9E77-93D8D3D54F85}" destId="{99DE9C77-0E85-4542-92B7-77CCAABB830D}" srcOrd="3" destOrd="0" presId="urn:microsoft.com/office/officeart/2005/8/layout/chevron1"/>
    <dgm:cxn modelId="{D5C138D8-8088-9F44-AC1A-2E84BA276F1C}" type="presParOf" srcId="{CD59B4FB-5E29-1E43-9E77-93D8D3D54F85}" destId="{14A09468-A789-E94D-8793-4298638B0D68}" srcOrd="4" destOrd="0" presId="urn:microsoft.com/office/officeart/2005/8/layout/chevron1"/>
    <dgm:cxn modelId="{8C153770-677F-A644-81AE-B740D4648CB6}" type="presParOf" srcId="{CD59B4FB-5E29-1E43-9E77-93D8D3D54F85}" destId="{6D6BD5FC-3BE9-5446-B034-88B552FCE951}" srcOrd="5" destOrd="0" presId="urn:microsoft.com/office/officeart/2005/8/layout/chevron1"/>
    <dgm:cxn modelId="{58AE2707-F0C7-6041-B70B-C59B34F4E9E1}" type="presParOf" srcId="{CD59B4FB-5E29-1E43-9E77-93D8D3D54F85}" destId="{FA6C6E73-06D7-BF45-90DE-FE68AC84AF9B}" srcOrd="6" destOrd="0" presId="urn:microsoft.com/office/officeart/2005/8/layout/chevron1"/>
    <dgm:cxn modelId="{0F2B9DD2-5571-844B-8C0E-88CA5DD962FB}" type="presParOf" srcId="{CD59B4FB-5E29-1E43-9E77-93D8D3D54F85}" destId="{D7C5E723-026B-5245-90B5-C5748A3E3D44}" srcOrd="7" destOrd="0" presId="urn:microsoft.com/office/officeart/2005/8/layout/chevron1"/>
    <dgm:cxn modelId="{4E751752-053B-0E48-A524-CB0497D874E6}" type="presParOf" srcId="{CD59B4FB-5E29-1E43-9E77-93D8D3D54F85}" destId="{19FEACC7-B84F-BD4F-86D0-DAD3B53FD457}" srcOrd="8" destOrd="0" presId="urn:microsoft.com/office/officeart/2005/8/layout/chevron1"/>
    <dgm:cxn modelId="{C8364DB6-5EF7-BC4A-8A24-C0F90AFDAE67}" type="presParOf" srcId="{CD59B4FB-5E29-1E43-9E77-93D8D3D54F85}" destId="{269297D1-332C-6A48-A0A7-5D35705EE672}" srcOrd="9" destOrd="0" presId="urn:microsoft.com/office/officeart/2005/8/layout/chevron1"/>
    <dgm:cxn modelId="{2A53768B-3B66-C342-AB46-FF37A19D9CC3}" type="presParOf" srcId="{CD59B4FB-5E29-1E43-9E77-93D8D3D54F85}" destId="{D23E15A6-F1D0-3840-BB14-08184331F0DA}" srcOrd="10" destOrd="0" presId="urn:microsoft.com/office/officeart/2005/8/layout/chevron1"/>
    <dgm:cxn modelId="{40FB36E3-DC79-F548-9643-6AA731C76769}" type="presParOf" srcId="{CD59B4FB-5E29-1E43-9E77-93D8D3D54F85}" destId="{C22AE926-0609-834D-882B-10BD4D181E33}" srcOrd="11" destOrd="0" presId="urn:microsoft.com/office/officeart/2005/8/layout/chevron1"/>
    <dgm:cxn modelId="{4BA0AD3C-165F-7245-8AAB-C557D4DD05E8}" type="presParOf" srcId="{CD59B4FB-5E29-1E43-9E77-93D8D3D54F85}" destId="{FA6BFF38-0361-0C4E-A6A2-64D165B80103}" srcOrd="12" destOrd="0" presId="urn:microsoft.com/office/officeart/2005/8/layout/chevron1"/>
    <dgm:cxn modelId="{DEF8338C-8BCB-2148-A46D-F871E626C7D6}" type="presParOf" srcId="{CD59B4FB-5E29-1E43-9E77-93D8D3D54F85}" destId="{55D38EF5-552C-6145-9DEA-5380CC059224}" srcOrd="13" destOrd="0" presId="urn:microsoft.com/office/officeart/2005/8/layout/chevron1"/>
    <dgm:cxn modelId="{25666709-AF24-D14B-BE36-00E4B9100D91}" type="presParOf" srcId="{CD59B4FB-5E29-1E43-9E77-93D8D3D54F85}" destId="{2BB15842-32E5-CC42-8108-FD6DA63848E7}"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1EE8D-0E0C-43A5-B7ED-D9A0014A3BDE}">
      <dsp:nvSpPr>
        <dsp:cNvPr id="0" name=""/>
        <dsp:cNvSpPr/>
      </dsp:nvSpPr>
      <dsp:spPr>
        <a:xfrm>
          <a:off x="548064" y="253170"/>
          <a:ext cx="3246312" cy="3246312"/>
        </a:xfrm>
        <a:prstGeom prst="pie">
          <a:avLst>
            <a:gd name="adj1" fmla="val 16200000"/>
            <a:gd name="adj2" fmla="val 18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Autonomy</a:t>
          </a:r>
        </a:p>
      </dsp:txBody>
      <dsp:txXfrm>
        <a:off x="2313054" y="852192"/>
        <a:ext cx="1101427" cy="1082104"/>
      </dsp:txXfrm>
    </dsp:sp>
    <dsp:sp modelId="{C2C3EFED-CF1F-48A7-A922-6F1780A0F5E3}">
      <dsp:nvSpPr>
        <dsp:cNvPr id="0" name=""/>
        <dsp:cNvSpPr/>
      </dsp:nvSpPr>
      <dsp:spPr>
        <a:xfrm>
          <a:off x="357676" y="357480"/>
          <a:ext cx="3246312" cy="3246312"/>
        </a:xfrm>
        <a:prstGeom prst="pie">
          <a:avLst>
            <a:gd name="adj1" fmla="val 1800000"/>
            <a:gd name="adj2" fmla="val 90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Competence</a:t>
          </a:r>
        </a:p>
      </dsp:txBody>
      <dsp:txXfrm>
        <a:off x="1246547" y="2405749"/>
        <a:ext cx="1468570" cy="1004811"/>
      </dsp:txXfrm>
    </dsp:sp>
    <dsp:sp modelId="{ED1E4292-E9E3-47F0-BBDB-F70C2ADD2303}">
      <dsp:nvSpPr>
        <dsp:cNvPr id="0" name=""/>
        <dsp:cNvSpPr/>
      </dsp:nvSpPr>
      <dsp:spPr>
        <a:xfrm>
          <a:off x="357676" y="357480"/>
          <a:ext cx="3246312" cy="3246312"/>
        </a:xfrm>
        <a:prstGeom prst="pie">
          <a:avLst>
            <a:gd name="adj1" fmla="val 90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Relatedness</a:t>
          </a:r>
        </a:p>
      </dsp:txBody>
      <dsp:txXfrm>
        <a:off x="705495" y="995149"/>
        <a:ext cx="1101427" cy="10821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C2882-030F-514E-9070-499292D514CA}">
      <dsp:nvSpPr>
        <dsp:cNvPr id="0" name=""/>
        <dsp:cNvSpPr/>
      </dsp:nvSpPr>
      <dsp:spPr>
        <a:xfrm>
          <a:off x="0" y="217982"/>
          <a:ext cx="1294956" cy="776973"/>
        </a:xfrm>
        <a:prstGeom prst="rect">
          <a:avLst/>
        </a:prstGeom>
        <a:solidFill>
          <a:schemeClr val="accent2"/>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Film Screening</a:t>
          </a:r>
        </a:p>
      </dsp:txBody>
      <dsp:txXfrm>
        <a:off x="0" y="217982"/>
        <a:ext cx="1294956" cy="776973"/>
      </dsp:txXfrm>
    </dsp:sp>
    <dsp:sp modelId="{46E2F8CE-4199-C04B-8B92-D799275B3080}">
      <dsp:nvSpPr>
        <dsp:cNvPr id="0" name=""/>
        <dsp:cNvSpPr/>
      </dsp:nvSpPr>
      <dsp:spPr>
        <a:xfrm>
          <a:off x="1424452" y="217982"/>
          <a:ext cx="1294956" cy="776973"/>
        </a:xfrm>
        <a:prstGeom prst="rect">
          <a:avLst/>
        </a:prstGeom>
        <a:solidFill>
          <a:srgbClr val="55C5C7"/>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Lawmaker Meeting</a:t>
          </a:r>
        </a:p>
      </dsp:txBody>
      <dsp:txXfrm>
        <a:off x="1424452" y="217982"/>
        <a:ext cx="1294956" cy="776973"/>
      </dsp:txXfrm>
    </dsp:sp>
    <dsp:sp modelId="{5DEFB71B-3889-E549-A157-99855D526299}">
      <dsp:nvSpPr>
        <dsp:cNvPr id="0" name=""/>
        <dsp:cNvSpPr/>
      </dsp:nvSpPr>
      <dsp:spPr>
        <a:xfrm>
          <a:off x="2848904" y="217982"/>
          <a:ext cx="1294956" cy="7769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Town Hall</a:t>
          </a:r>
        </a:p>
      </dsp:txBody>
      <dsp:txXfrm>
        <a:off x="2848904" y="217982"/>
        <a:ext cx="1294956" cy="776973"/>
      </dsp:txXfrm>
    </dsp:sp>
    <dsp:sp modelId="{4742BD47-C9D5-1840-9119-1BF64207ACF2}">
      <dsp:nvSpPr>
        <dsp:cNvPr id="0" name=""/>
        <dsp:cNvSpPr/>
      </dsp:nvSpPr>
      <dsp:spPr>
        <a:xfrm>
          <a:off x="0" y="1124452"/>
          <a:ext cx="1294956" cy="7769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Information Table</a:t>
          </a:r>
        </a:p>
      </dsp:txBody>
      <dsp:txXfrm>
        <a:off x="0" y="1124452"/>
        <a:ext cx="1294956" cy="776973"/>
      </dsp:txXfrm>
    </dsp:sp>
    <dsp:sp modelId="{1F198CF0-60FC-CB44-B6A9-04454B94D978}">
      <dsp:nvSpPr>
        <dsp:cNvPr id="0" name=""/>
        <dsp:cNvSpPr/>
      </dsp:nvSpPr>
      <dsp:spPr>
        <a:xfrm>
          <a:off x="1424452" y="1124452"/>
          <a:ext cx="1294956" cy="776973"/>
        </a:xfrm>
        <a:prstGeom prst="rect">
          <a:avLst/>
        </a:prstGeom>
        <a:solidFill>
          <a:srgbClr val="2F5E86"/>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Second Chance Month </a:t>
          </a:r>
        </a:p>
      </dsp:txBody>
      <dsp:txXfrm>
        <a:off x="1424452" y="1124452"/>
        <a:ext cx="1294956" cy="776973"/>
      </dsp:txXfrm>
    </dsp:sp>
    <dsp:sp modelId="{2DC4FA40-96DD-1942-BFEF-B9D43A029142}">
      <dsp:nvSpPr>
        <dsp:cNvPr id="0" name=""/>
        <dsp:cNvSpPr/>
      </dsp:nvSpPr>
      <dsp:spPr>
        <a:xfrm>
          <a:off x="2848904" y="1124452"/>
          <a:ext cx="1294956" cy="7769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Outrageous Justice</a:t>
          </a:r>
        </a:p>
      </dsp:txBody>
      <dsp:txXfrm>
        <a:off x="2848904" y="1124452"/>
        <a:ext cx="1294956" cy="776973"/>
      </dsp:txXfrm>
    </dsp:sp>
    <dsp:sp modelId="{BCC219F5-8CED-6847-B40D-23F81FF863C3}">
      <dsp:nvSpPr>
        <dsp:cNvPr id="0" name=""/>
        <dsp:cNvSpPr/>
      </dsp:nvSpPr>
      <dsp:spPr>
        <a:xfrm>
          <a:off x="1424452" y="2030921"/>
          <a:ext cx="1294956" cy="7769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Justice Declaration</a:t>
          </a:r>
        </a:p>
      </dsp:txBody>
      <dsp:txXfrm>
        <a:off x="1424452" y="2030921"/>
        <a:ext cx="1294956" cy="7769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47A61-BB26-D744-8869-01AC23548D6A}">
      <dsp:nvSpPr>
        <dsp:cNvPr id="0" name=""/>
        <dsp:cNvSpPr/>
      </dsp:nvSpPr>
      <dsp:spPr>
        <a:xfrm>
          <a:off x="1619913" y="513569"/>
          <a:ext cx="3420746" cy="3420746"/>
        </a:xfrm>
        <a:prstGeom prst="blockArc">
          <a:avLst>
            <a:gd name="adj1" fmla="val 10800000"/>
            <a:gd name="adj2" fmla="val 16200000"/>
            <a:gd name="adj3" fmla="val 4643"/>
          </a:avLst>
        </a:prstGeom>
        <a:solidFill>
          <a:schemeClr val="accent2">
            <a:hueOff val="1168272"/>
            <a:satOff val="-44293"/>
            <a:lumOff val="2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4DEC9F-3E92-644C-AC22-345B1CB83A72}">
      <dsp:nvSpPr>
        <dsp:cNvPr id="0" name=""/>
        <dsp:cNvSpPr/>
      </dsp:nvSpPr>
      <dsp:spPr>
        <a:xfrm>
          <a:off x="1619913" y="513579"/>
          <a:ext cx="3420746" cy="3420746"/>
        </a:xfrm>
        <a:prstGeom prst="blockArc">
          <a:avLst>
            <a:gd name="adj1" fmla="val 5411587"/>
            <a:gd name="adj2" fmla="val 10800020"/>
            <a:gd name="adj3" fmla="val 4643"/>
          </a:avLst>
        </a:prstGeom>
        <a:solidFill>
          <a:schemeClr val="accent2">
            <a:hueOff val="778848"/>
            <a:satOff val="-29529"/>
            <a:lumOff val="146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E3163A-75F2-1D47-92E3-5BD328BF8C36}">
      <dsp:nvSpPr>
        <dsp:cNvPr id="0" name=""/>
        <dsp:cNvSpPr/>
      </dsp:nvSpPr>
      <dsp:spPr>
        <a:xfrm>
          <a:off x="1619913" y="513579"/>
          <a:ext cx="3420746" cy="3420746"/>
        </a:xfrm>
        <a:prstGeom prst="blockArc">
          <a:avLst>
            <a:gd name="adj1" fmla="val 21599980"/>
            <a:gd name="adj2" fmla="val 5411587"/>
            <a:gd name="adj3" fmla="val 4643"/>
          </a:avLst>
        </a:prstGeom>
        <a:solidFill>
          <a:schemeClr val="accent2">
            <a:hueOff val="389424"/>
            <a:satOff val="-14764"/>
            <a:lumOff val="732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442F04-FDF1-744D-911D-D60DA9FEF5F2}">
      <dsp:nvSpPr>
        <dsp:cNvPr id="0" name=""/>
        <dsp:cNvSpPr/>
      </dsp:nvSpPr>
      <dsp:spPr>
        <a:xfrm>
          <a:off x="1619913" y="513569"/>
          <a:ext cx="3420746" cy="3420746"/>
        </a:xfrm>
        <a:prstGeom prst="blockArc">
          <a:avLst>
            <a:gd name="adj1" fmla="val 16200000"/>
            <a:gd name="adj2" fmla="val 0"/>
            <a:gd name="adj3" fmla="val 464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039835-7A8B-8A4A-A4A6-09DDD1B832D8}">
      <dsp:nvSpPr>
        <dsp:cNvPr id="0" name=""/>
        <dsp:cNvSpPr/>
      </dsp:nvSpPr>
      <dsp:spPr>
        <a:xfrm>
          <a:off x="2542433" y="1436089"/>
          <a:ext cx="1575706" cy="1575706"/>
        </a:xfrm>
        <a:prstGeom prst="ellipse">
          <a:avLst/>
        </a:prstGeom>
        <a:solidFill>
          <a:srgbClr val="4964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effectLst>
                <a:outerShdw blurRad="50800" dist="38100" dir="2700000" algn="tl" rotWithShape="0">
                  <a:schemeClr val="accent3">
                    <a:alpha val="40000"/>
                  </a:schemeClr>
                </a:outerShdw>
              </a:effectLst>
            </a:rPr>
            <a:t>Design for </a:t>
          </a:r>
        </a:p>
        <a:p>
          <a:pPr marL="0" lvl="0" indent="0" algn="ctr" defTabSz="533400">
            <a:lnSpc>
              <a:spcPct val="90000"/>
            </a:lnSpc>
            <a:spcBef>
              <a:spcPct val="0"/>
            </a:spcBef>
            <a:spcAft>
              <a:spcPct val="35000"/>
            </a:spcAft>
            <a:buNone/>
          </a:pPr>
          <a:r>
            <a:rPr lang="en-US" sz="1200" b="0" kern="1200" dirty="0">
              <a:effectLst>
                <a:outerShdw blurRad="50800" dist="38100" dir="2700000" algn="tl" rotWithShape="0">
                  <a:schemeClr val="accent3">
                    <a:alpha val="40000"/>
                  </a:schemeClr>
                </a:outerShdw>
              </a:effectLst>
            </a:rPr>
            <a:t>Self-Determination</a:t>
          </a:r>
          <a:endParaRPr lang="en-US" sz="2000" b="0" kern="1200" dirty="0">
            <a:effectLst>
              <a:outerShdw blurRad="50800" dist="38100" dir="2700000" algn="tl" rotWithShape="0">
                <a:schemeClr val="accent3">
                  <a:alpha val="40000"/>
                </a:schemeClr>
              </a:outerShdw>
            </a:effectLst>
          </a:endParaRPr>
        </a:p>
      </dsp:txBody>
      <dsp:txXfrm>
        <a:off x="2773190" y="1666846"/>
        <a:ext cx="1114192" cy="1114192"/>
      </dsp:txXfrm>
    </dsp:sp>
    <dsp:sp modelId="{0404249B-18D4-4041-80BE-25FB5E08735A}">
      <dsp:nvSpPr>
        <dsp:cNvPr id="0" name=""/>
        <dsp:cNvSpPr/>
      </dsp:nvSpPr>
      <dsp:spPr>
        <a:xfrm>
          <a:off x="2644488" y="-132520"/>
          <a:ext cx="1371596" cy="137159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Cognitive Apprenticeship</a:t>
          </a:r>
        </a:p>
      </dsp:txBody>
      <dsp:txXfrm>
        <a:off x="2845354" y="68346"/>
        <a:ext cx="969864" cy="969864"/>
      </dsp:txXfrm>
    </dsp:sp>
    <dsp:sp modelId="{49881614-A798-A643-8F02-EF8AAB14390A}">
      <dsp:nvSpPr>
        <dsp:cNvPr id="0" name=""/>
        <dsp:cNvSpPr/>
      </dsp:nvSpPr>
      <dsp:spPr>
        <a:xfrm>
          <a:off x="4315153" y="1538144"/>
          <a:ext cx="1371596" cy="1371596"/>
        </a:xfrm>
        <a:prstGeom prst="ellipse">
          <a:avLst/>
        </a:prstGeom>
        <a:solidFill>
          <a:schemeClr val="accent2">
            <a:hueOff val="389424"/>
            <a:satOff val="-14764"/>
            <a:lumOff val="73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Community </a:t>
          </a:r>
          <a:br>
            <a:rPr lang="en-US" sz="1000" b="1" kern="1200" dirty="0"/>
          </a:br>
          <a:r>
            <a:rPr lang="en-US" sz="1000" b="1" kern="1200" dirty="0"/>
            <a:t>of Practice</a:t>
          </a:r>
        </a:p>
      </dsp:txBody>
      <dsp:txXfrm>
        <a:off x="4516019" y="1739010"/>
        <a:ext cx="969864" cy="969864"/>
      </dsp:txXfrm>
    </dsp:sp>
    <dsp:sp modelId="{C03F8A6A-7579-E546-BE39-98AB330FC7A1}">
      <dsp:nvSpPr>
        <dsp:cNvPr id="0" name=""/>
        <dsp:cNvSpPr/>
      </dsp:nvSpPr>
      <dsp:spPr>
        <a:xfrm>
          <a:off x="2638857" y="3208810"/>
          <a:ext cx="1371596" cy="1371596"/>
        </a:xfrm>
        <a:prstGeom prst="ellipse">
          <a:avLst/>
        </a:prstGeom>
        <a:solidFill>
          <a:schemeClr val="accent2">
            <a:hueOff val="778848"/>
            <a:satOff val="-29529"/>
            <a:lumOff val="146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Peer Learning</a:t>
          </a:r>
        </a:p>
      </dsp:txBody>
      <dsp:txXfrm>
        <a:off x="2839723" y="3409676"/>
        <a:ext cx="969864" cy="969864"/>
      </dsp:txXfrm>
    </dsp:sp>
    <dsp:sp modelId="{ADB7E892-7564-7049-948A-DC5A838DCCC0}">
      <dsp:nvSpPr>
        <dsp:cNvPr id="0" name=""/>
        <dsp:cNvSpPr/>
      </dsp:nvSpPr>
      <dsp:spPr>
        <a:xfrm>
          <a:off x="973823" y="1538144"/>
          <a:ext cx="1371596" cy="1371596"/>
        </a:xfrm>
        <a:prstGeom prst="ellipse">
          <a:avLst/>
        </a:prstGeom>
        <a:solidFill>
          <a:schemeClr val="accent2">
            <a:hueOff val="1168272"/>
            <a:satOff val="-44293"/>
            <a:lumOff val="2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Coaching</a:t>
          </a:r>
        </a:p>
      </dsp:txBody>
      <dsp:txXfrm>
        <a:off x="1174689" y="1739010"/>
        <a:ext cx="969864" cy="9698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47BF0-B5C0-4794-827F-4740980703A3}">
      <dsp:nvSpPr>
        <dsp:cNvPr id="0" name=""/>
        <dsp:cNvSpPr/>
      </dsp:nvSpPr>
      <dsp:spPr>
        <a:xfrm>
          <a:off x="1879333" y="-3367"/>
          <a:ext cx="3474583" cy="3474583"/>
        </a:xfrm>
        <a:prstGeom prst="circularArrow">
          <a:avLst>
            <a:gd name="adj1" fmla="val 5274"/>
            <a:gd name="adj2" fmla="val 312630"/>
            <a:gd name="adj3" fmla="val 14242404"/>
            <a:gd name="adj4" fmla="val 17118672"/>
            <a:gd name="adj5" fmla="val 547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BF6AEC-168F-4DAB-B888-957EC072A6E9}">
      <dsp:nvSpPr>
        <dsp:cNvPr id="0" name=""/>
        <dsp:cNvSpPr/>
      </dsp:nvSpPr>
      <dsp:spPr>
        <a:xfrm>
          <a:off x="2961465" y="1036"/>
          <a:ext cx="1310320" cy="655160"/>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Modeling</a:t>
          </a:r>
        </a:p>
      </dsp:txBody>
      <dsp:txXfrm>
        <a:off x="2993447" y="33018"/>
        <a:ext cx="1246356" cy="591196"/>
      </dsp:txXfrm>
    </dsp:sp>
    <dsp:sp modelId="{DF840CEE-25FE-4A56-A0D2-FD85D91EE844}">
      <dsp:nvSpPr>
        <dsp:cNvPr id="0" name=""/>
        <dsp:cNvSpPr/>
      </dsp:nvSpPr>
      <dsp:spPr>
        <a:xfrm>
          <a:off x="4270245" y="814194"/>
          <a:ext cx="1310320" cy="65516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Coaching</a:t>
          </a:r>
        </a:p>
      </dsp:txBody>
      <dsp:txXfrm>
        <a:off x="4302227" y="846176"/>
        <a:ext cx="1246356" cy="591196"/>
      </dsp:txXfrm>
    </dsp:sp>
    <dsp:sp modelId="{0B764BDE-6C66-4D9D-A967-1FF23964246F}">
      <dsp:nvSpPr>
        <dsp:cNvPr id="0" name=""/>
        <dsp:cNvSpPr/>
      </dsp:nvSpPr>
      <dsp:spPr>
        <a:xfrm>
          <a:off x="4347101" y="1927286"/>
          <a:ext cx="1310320" cy="6551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Scaffolding</a:t>
          </a:r>
        </a:p>
      </dsp:txBody>
      <dsp:txXfrm>
        <a:off x="4379083" y="1959268"/>
        <a:ext cx="1246356" cy="591196"/>
      </dsp:txXfrm>
    </dsp:sp>
    <dsp:sp modelId="{CAA46E3E-DA00-4726-B1C0-A37C6FEE65B3}">
      <dsp:nvSpPr>
        <dsp:cNvPr id="0" name=""/>
        <dsp:cNvSpPr/>
      </dsp:nvSpPr>
      <dsp:spPr>
        <a:xfrm>
          <a:off x="2961465" y="2821207"/>
          <a:ext cx="1310320" cy="6551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Reflection</a:t>
          </a:r>
        </a:p>
      </dsp:txBody>
      <dsp:txXfrm>
        <a:off x="2993447" y="2853189"/>
        <a:ext cx="1246356" cy="591196"/>
      </dsp:txXfrm>
    </dsp:sp>
    <dsp:sp modelId="{961D1077-5CF8-48C5-86F0-B5610527031A}">
      <dsp:nvSpPr>
        <dsp:cNvPr id="0" name=""/>
        <dsp:cNvSpPr/>
      </dsp:nvSpPr>
      <dsp:spPr>
        <a:xfrm>
          <a:off x="1591742" y="1979926"/>
          <a:ext cx="1310320" cy="6551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Articulation</a:t>
          </a:r>
        </a:p>
      </dsp:txBody>
      <dsp:txXfrm>
        <a:off x="1623724" y="2011908"/>
        <a:ext cx="1246356" cy="591196"/>
      </dsp:txXfrm>
    </dsp:sp>
    <dsp:sp modelId="{2F776477-441D-4FCF-8580-4FCFD1F24D5C}">
      <dsp:nvSpPr>
        <dsp:cNvPr id="0" name=""/>
        <dsp:cNvSpPr/>
      </dsp:nvSpPr>
      <dsp:spPr>
        <a:xfrm>
          <a:off x="1700102" y="867794"/>
          <a:ext cx="1310320" cy="6551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Exploration</a:t>
          </a:r>
        </a:p>
      </dsp:txBody>
      <dsp:txXfrm>
        <a:off x="1732084" y="899776"/>
        <a:ext cx="1246356" cy="5911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53DB2-02BF-40FA-8A71-E2055202C314}">
      <dsp:nvSpPr>
        <dsp:cNvPr id="0" name=""/>
        <dsp:cNvSpPr/>
      </dsp:nvSpPr>
      <dsp:spPr>
        <a:xfrm>
          <a:off x="404339" y="629975"/>
          <a:ext cx="660498" cy="6604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D7F1A8-D5E6-4286-9060-737C29FA749A}">
      <dsp:nvSpPr>
        <dsp:cNvPr id="0" name=""/>
        <dsp:cNvSpPr/>
      </dsp:nvSpPr>
      <dsp:spPr>
        <a:xfrm>
          <a:off x="702" y="1510722"/>
          <a:ext cx="1467773" cy="587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kern="1200"/>
            <a:t>eLearning courses in the LMS</a:t>
          </a:r>
          <a:endParaRPr lang="en-US" sz="1400" kern="1200"/>
        </a:p>
      </dsp:txBody>
      <dsp:txXfrm>
        <a:off x="702" y="1510722"/>
        <a:ext cx="1467773" cy="587109"/>
      </dsp:txXfrm>
    </dsp:sp>
    <dsp:sp modelId="{6E207B6E-F98E-4964-A99C-BD9C37017C23}">
      <dsp:nvSpPr>
        <dsp:cNvPr id="0" name=""/>
        <dsp:cNvSpPr/>
      </dsp:nvSpPr>
      <dsp:spPr>
        <a:xfrm>
          <a:off x="2128973" y="629975"/>
          <a:ext cx="660498" cy="6604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5009E4-FE3B-4D55-98A9-72044B7B02C7}">
      <dsp:nvSpPr>
        <dsp:cNvPr id="0" name=""/>
        <dsp:cNvSpPr/>
      </dsp:nvSpPr>
      <dsp:spPr>
        <a:xfrm>
          <a:off x="1725335" y="1510722"/>
          <a:ext cx="1467773" cy="587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kern="1200"/>
            <a:t>Video Training</a:t>
          </a:r>
          <a:endParaRPr lang="en-US" sz="1400" kern="1200"/>
        </a:p>
      </dsp:txBody>
      <dsp:txXfrm>
        <a:off x="1725335" y="1510722"/>
        <a:ext cx="1467773" cy="587109"/>
      </dsp:txXfrm>
    </dsp:sp>
    <dsp:sp modelId="{35F7876F-9358-4656-836F-A42307306701}">
      <dsp:nvSpPr>
        <dsp:cNvPr id="0" name=""/>
        <dsp:cNvSpPr/>
      </dsp:nvSpPr>
      <dsp:spPr>
        <a:xfrm>
          <a:off x="3853607" y="629975"/>
          <a:ext cx="660498" cy="6604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AAF8DA-CA58-4C39-AD90-50DFE849196E}">
      <dsp:nvSpPr>
        <dsp:cNvPr id="0" name=""/>
        <dsp:cNvSpPr/>
      </dsp:nvSpPr>
      <dsp:spPr>
        <a:xfrm>
          <a:off x="3449969" y="1510722"/>
          <a:ext cx="1467773" cy="587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kern="1200"/>
            <a:t>Webinars</a:t>
          </a:r>
          <a:endParaRPr lang="en-US" sz="1400" kern="1200"/>
        </a:p>
      </dsp:txBody>
      <dsp:txXfrm>
        <a:off x="3449969" y="1510722"/>
        <a:ext cx="1467773" cy="587109"/>
      </dsp:txXfrm>
    </dsp:sp>
    <dsp:sp modelId="{BCCCF71E-1822-4AD7-9D48-15B21F53B8BB}">
      <dsp:nvSpPr>
        <dsp:cNvPr id="0" name=""/>
        <dsp:cNvSpPr/>
      </dsp:nvSpPr>
      <dsp:spPr>
        <a:xfrm>
          <a:off x="5578241" y="629975"/>
          <a:ext cx="660498" cy="6604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044F6A-D0AC-48D3-AFEF-AFDFF6C0DB91}">
      <dsp:nvSpPr>
        <dsp:cNvPr id="0" name=""/>
        <dsp:cNvSpPr/>
      </dsp:nvSpPr>
      <dsp:spPr>
        <a:xfrm>
          <a:off x="5174603" y="1510722"/>
          <a:ext cx="1467773" cy="587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kern="1200"/>
            <a:t>Knowledge Base</a:t>
          </a:r>
          <a:endParaRPr lang="en-US" sz="1400" kern="1200"/>
        </a:p>
      </dsp:txBody>
      <dsp:txXfrm>
        <a:off x="5174603" y="1510722"/>
        <a:ext cx="1467773" cy="587109"/>
      </dsp:txXfrm>
    </dsp:sp>
    <dsp:sp modelId="{A966753C-BF30-45F8-B2EB-A3C5FEBF20B9}">
      <dsp:nvSpPr>
        <dsp:cNvPr id="0" name=""/>
        <dsp:cNvSpPr/>
      </dsp:nvSpPr>
      <dsp:spPr>
        <a:xfrm>
          <a:off x="7302875" y="629975"/>
          <a:ext cx="660498" cy="66049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324288-BB62-483A-9C08-4D5B4608C858}">
      <dsp:nvSpPr>
        <dsp:cNvPr id="0" name=""/>
        <dsp:cNvSpPr/>
      </dsp:nvSpPr>
      <dsp:spPr>
        <a:xfrm>
          <a:off x="6899237" y="1510722"/>
          <a:ext cx="1467773" cy="587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kern="1200"/>
            <a:t>Community of Practice</a:t>
          </a:r>
          <a:endParaRPr lang="en-US" sz="1400" kern="1200"/>
        </a:p>
      </dsp:txBody>
      <dsp:txXfrm>
        <a:off x="6899237" y="1510722"/>
        <a:ext cx="1467773" cy="5871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7A382-E39D-E741-BD01-56BF90629365}">
      <dsp:nvSpPr>
        <dsp:cNvPr id="0" name=""/>
        <dsp:cNvSpPr/>
      </dsp:nvSpPr>
      <dsp:spPr>
        <a:xfrm>
          <a:off x="2043" y="1003199"/>
          <a:ext cx="1818294" cy="727317"/>
        </a:xfrm>
        <a:prstGeom prst="chevron">
          <a:avLst/>
        </a:prstGeom>
        <a:solidFill>
          <a:schemeClr val="accen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Advocacy Request</a:t>
          </a:r>
        </a:p>
      </dsp:txBody>
      <dsp:txXfrm>
        <a:off x="365702" y="1003199"/>
        <a:ext cx="1090977" cy="727317"/>
      </dsp:txXfrm>
    </dsp:sp>
    <dsp:sp modelId="{38F8272E-4271-2642-8F50-3125E77DC70B}">
      <dsp:nvSpPr>
        <dsp:cNvPr id="0" name=""/>
        <dsp:cNvSpPr/>
      </dsp:nvSpPr>
      <dsp:spPr>
        <a:xfrm>
          <a:off x="1638508" y="1003199"/>
          <a:ext cx="1818294" cy="727317"/>
        </a:xfrm>
        <a:prstGeom prst="chevron">
          <a:avLst/>
        </a:prstGeom>
        <a:solidFill>
          <a:srgbClr val="54B7B4"/>
        </a:solidFill>
        <a:ln w="25400" cap="flat" cmpd="sng" algn="ctr">
          <a:solidFill>
            <a:srgbClr val="54B7B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Prep with Specialist</a:t>
          </a:r>
        </a:p>
      </dsp:txBody>
      <dsp:txXfrm>
        <a:off x="2002167" y="1003199"/>
        <a:ext cx="1090977" cy="727317"/>
      </dsp:txXfrm>
    </dsp:sp>
    <dsp:sp modelId="{D23E15A6-F1D0-3840-BB14-08184331F0DA}">
      <dsp:nvSpPr>
        <dsp:cNvPr id="0" name=""/>
        <dsp:cNvSpPr/>
      </dsp:nvSpPr>
      <dsp:spPr>
        <a:xfrm>
          <a:off x="3274973" y="1003199"/>
          <a:ext cx="1818294" cy="727317"/>
        </a:xfrm>
        <a:prstGeom prst="chevron">
          <a:avLst/>
        </a:prstGeom>
        <a:solidFill>
          <a:schemeClr val="accen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Practice</a:t>
          </a:r>
        </a:p>
      </dsp:txBody>
      <dsp:txXfrm>
        <a:off x="3638632" y="1003199"/>
        <a:ext cx="1090977" cy="727317"/>
      </dsp:txXfrm>
    </dsp:sp>
    <dsp:sp modelId="{FBE95025-1E90-0448-973C-9511A6DB725C}">
      <dsp:nvSpPr>
        <dsp:cNvPr id="0" name=""/>
        <dsp:cNvSpPr/>
      </dsp:nvSpPr>
      <dsp:spPr>
        <a:xfrm>
          <a:off x="4911438" y="1003199"/>
          <a:ext cx="1818294" cy="727317"/>
        </a:xfrm>
        <a:prstGeom prst="chevron">
          <a:avLst/>
        </a:prstGeom>
        <a:solidFill>
          <a:schemeClr val="accen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Task</a:t>
          </a:r>
        </a:p>
      </dsp:txBody>
      <dsp:txXfrm>
        <a:off x="5275097" y="1003199"/>
        <a:ext cx="1090977" cy="727317"/>
      </dsp:txXfrm>
    </dsp:sp>
    <dsp:sp modelId="{2BB15842-32E5-CC42-8108-FD6DA63848E7}">
      <dsp:nvSpPr>
        <dsp:cNvPr id="0" name=""/>
        <dsp:cNvSpPr/>
      </dsp:nvSpPr>
      <dsp:spPr>
        <a:xfrm>
          <a:off x="6547903" y="1003199"/>
          <a:ext cx="1818294" cy="727317"/>
        </a:xfrm>
        <a:prstGeom prst="chevron">
          <a:avLst/>
        </a:prstGeom>
        <a:solidFill>
          <a:schemeClr val="accen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Follow Up</a:t>
          </a:r>
        </a:p>
      </dsp:txBody>
      <dsp:txXfrm>
        <a:off x="6911562" y="1003199"/>
        <a:ext cx="1090977" cy="7273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7A382-E39D-E741-BD01-56BF90629365}">
      <dsp:nvSpPr>
        <dsp:cNvPr id="0" name=""/>
        <dsp:cNvSpPr/>
      </dsp:nvSpPr>
      <dsp:spPr>
        <a:xfrm>
          <a:off x="803" y="1468960"/>
          <a:ext cx="1367952" cy="425990"/>
        </a:xfrm>
        <a:prstGeom prst="chevron">
          <a:avLst/>
        </a:prstGeom>
        <a:solidFill>
          <a:schemeClr val="accen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Advocacy Request</a:t>
          </a:r>
        </a:p>
      </dsp:txBody>
      <dsp:txXfrm>
        <a:off x="213798" y="1468960"/>
        <a:ext cx="941962" cy="425990"/>
      </dsp:txXfrm>
    </dsp:sp>
    <dsp:sp modelId="{73CC4A57-CB38-9A48-9F86-F8611226A69D}">
      <dsp:nvSpPr>
        <dsp:cNvPr id="0" name=""/>
        <dsp:cNvSpPr/>
      </dsp:nvSpPr>
      <dsp:spPr>
        <a:xfrm>
          <a:off x="1262257" y="1468960"/>
          <a:ext cx="1064976" cy="425990"/>
        </a:xfrm>
        <a:prstGeom prst="chevron">
          <a:avLst/>
        </a:prstGeom>
        <a:solidFill>
          <a:srgbClr val="54B7B4"/>
        </a:solidFill>
        <a:ln w="25400" cap="flat" cmpd="sng" algn="ctr">
          <a:solidFill>
            <a:srgbClr val="54B7B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Guide</a:t>
          </a:r>
        </a:p>
      </dsp:txBody>
      <dsp:txXfrm>
        <a:off x="1475252" y="1468960"/>
        <a:ext cx="638986" cy="425990"/>
      </dsp:txXfrm>
    </dsp:sp>
    <dsp:sp modelId="{14A09468-A789-E94D-8793-4298638B0D68}">
      <dsp:nvSpPr>
        <dsp:cNvPr id="0" name=""/>
        <dsp:cNvSpPr/>
      </dsp:nvSpPr>
      <dsp:spPr>
        <a:xfrm>
          <a:off x="2220736" y="1468960"/>
          <a:ext cx="994496" cy="425990"/>
        </a:xfrm>
        <a:prstGeom prst="chevron">
          <a:avLst/>
        </a:prstGeom>
        <a:solidFill>
          <a:srgbClr val="54B7B4"/>
        </a:solidFill>
        <a:ln w="25400" cap="flat" cmpd="sng" algn="ctr">
          <a:solidFill>
            <a:srgbClr val="54B7B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Plan</a:t>
          </a:r>
        </a:p>
      </dsp:txBody>
      <dsp:txXfrm>
        <a:off x="2433731" y="1468960"/>
        <a:ext cx="568506" cy="425990"/>
      </dsp:txXfrm>
    </dsp:sp>
    <dsp:sp modelId="{FA6C6E73-06D7-BF45-90DE-FE68AC84AF9B}">
      <dsp:nvSpPr>
        <dsp:cNvPr id="0" name=""/>
        <dsp:cNvSpPr/>
      </dsp:nvSpPr>
      <dsp:spPr>
        <a:xfrm>
          <a:off x="3108735" y="1468960"/>
          <a:ext cx="1445152" cy="425990"/>
        </a:xfrm>
        <a:prstGeom prst="chevron">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Feedback</a:t>
          </a:r>
        </a:p>
      </dsp:txBody>
      <dsp:txXfrm>
        <a:off x="3321730" y="1468960"/>
        <a:ext cx="1019162" cy="425990"/>
      </dsp:txXfrm>
    </dsp:sp>
    <dsp:sp modelId="{19FEACC7-B84F-BD4F-86D0-DAD3B53FD457}">
      <dsp:nvSpPr>
        <dsp:cNvPr id="0" name=""/>
        <dsp:cNvSpPr/>
      </dsp:nvSpPr>
      <dsp:spPr>
        <a:xfrm>
          <a:off x="4447390" y="1468960"/>
          <a:ext cx="1384310" cy="425990"/>
        </a:xfrm>
        <a:prstGeom prst="chevron">
          <a:avLst/>
        </a:prstGeom>
        <a:solidFill>
          <a:srgbClr val="54B7B4"/>
        </a:solidFill>
        <a:ln w="25400" cap="flat" cmpd="sng" algn="ctr">
          <a:solidFill>
            <a:srgbClr val="54B7B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Checklist</a:t>
          </a:r>
        </a:p>
      </dsp:txBody>
      <dsp:txXfrm>
        <a:off x="4660385" y="1468960"/>
        <a:ext cx="958320" cy="425990"/>
      </dsp:txXfrm>
    </dsp:sp>
    <dsp:sp modelId="{D23E15A6-F1D0-3840-BB14-08184331F0DA}">
      <dsp:nvSpPr>
        <dsp:cNvPr id="0" name=""/>
        <dsp:cNvSpPr/>
      </dsp:nvSpPr>
      <dsp:spPr>
        <a:xfrm>
          <a:off x="5725203" y="1468960"/>
          <a:ext cx="1302274" cy="425990"/>
        </a:xfrm>
        <a:prstGeom prst="chevron">
          <a:avLst/>
        </a:prstGeom>
        <a:solidFill>
          <a:schemeClr val="accen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Practice</a:t>
          </a:r>
        </a:p>
      </dsp:txBody>
      <dsp:txXfrm>
        <a:off x="5938198" y="1468960"/>
        <a:ext cx="876284" cy="425990"/>
      </dsp:txXfrm>
    </dsp:sp>
    <dsp:sp modelId="{FA6BFF38-0361-0C4E-A6A2-64D165B80103}">
      <dsp:nvSpPr>
        <dsp:cNvPr id="0" name=""/>
        <dsp:cNvSpPr/>
      </dsp:nvSpPr>
      <dsp:spPr>
        <a:xfrm>
          <a:off x="6920980" y="1468960"/>
          <a:ext cx="958937" cy="425990"/>
        </a:xfrm>
        <a:prstGeom prst="chevron">
          <a:avLst/>
        </a:prstGeom>
        <a:solidFill>
          <a:schemeClr val="accen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Task</a:t>
          </a:r>
        </a:p>
      </dsp:txBody>
      <dsp:txXfrm>
        <a:off x="7133975" y="1468960"/>
        <a:ext cx="532947" cy="425990"/>
      </dsp:txXfrm>
    </dsp:sp>
    <dsp:sp modelId="{2BB15842-32E5-CC42-8108-FD6DA63848E7}">
      <dsp:nvSpPr>
        <dsp:cNvPr id="0" name=""/>
        <dsp:cNvSpPr/>
      </dsp:nvSpPr>
      <dsp:spPr>
        <a:xfrm>
          <a:off x="7773419" y="1468960"/>
          <a:ext cx="1064976" cy="425990"/>
        </a:xfrm>
        <a:prstGeom prst="chevron">
          <a:avLst/>
        </a:prstGeom>
        <a:solidFill>
          <a:schemeClr val="accen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Follow Up</a:t>
          </a:r>
        </a:p>
      </dsp:txBody>
      <dsp:txXfrm>
        <a:off x="7986414" y="1468960"/>
        <a:ext cx="638986" cy="42599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32DC81-B7DD-449E-B48A-8ACACDF4826D}" type="datetimeFigureOut">
              <a:rPr lang="en-US" smtClean="0"/>
              <a:pPr/>
              <a:t>12/29/24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405714-DAF8-44BB-8470-32B6A3724FEC}" type="slidenum">
              <a:rPr lang="en-US" smtClean="0"/>
              <a:pPr/>
              <a:t>‹#›</a:t>
            </a:fld>
            <a:endParaRPr lang="en-US"/>
          </a:p>
        </p:txBody>
      </p:sp>
    </p:spTree>
    <p:extLst>
      <p:ext uri="{BB962C8B-B14F-4D97-AF65-F5344CB8AC3E}">
        <p14:creationId xmlns:p14="http://schemas.microsoft.com/office/powerpoint/2010/main" val="1265943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A5D4CC-F13E-5140-91D7-B78121CFAC48}" type="datetimeFigureOut">
              <a:rPr lang="en-US" smtClean="0"/>
              <a:pPr/>
              <a:t>12/29/24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E2701F-7D4E-3E4D-9157-2D3176D2C206}" type="slidenum">
              <a:rPr lang="en-US" smtClean="0"/>
              <a:pPr/>
              <a:t>‹#›</a:t>
            </a:fld>
            <a:endParaRPr lang="en-US"/>
          </a:p>
        </p:txBody>
      </p:sp>
    </p:spTree>
    <p:extLst>
      <p:ext uri="{BB962C8B-B14F-4D97-AF65-F5344CB8AC3E}">
        <p14:creationId xmlns:p14="http://schemas.microsoft.com/office/powerpoint/2010/main" val="24881977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ducationaltechnology.net/formative-and-summative-assessmen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Autonomy: </a:t>
            </a:r>
            <a:r>
              <a:rPr lang="en-US" dirty="0"/>
              <a:t>create choices, allowing them to act, determine their own direction</a:t>
            </a:r>
            <a:endParaRPr lang="en-US" b="1" dirty="0"/>
          </a:p>
          <a:p>
            <a:r>
              <a:rPr lang="en-US" b="1" dirty="0"/>
              <a:t>Competence:</a:t>
            </a:r>
            <a:r>
              <a:rPr lang="en-US" dirty="0"/>
              <a:t> provide structure/guidance fading to independence, timely feedback</a:t>
            </a:r>
            <a:br>
              <a:rPr lang="en-US" dirty="0"/>
            </a:br>
            <a:r>
              <a:rPr lang="en-US" b="1" dirty="0"/>
              <a:t>Relatedness:</a:t>
            </a:r>
            <a:r>
              <a:rPr lang="en-US" dirty="0"/>
              <a:t> foster a sense of belonging, connection, and safety</a:t>
            </a:r>
          </a:p>
        </p:txBody>
      </p:sp>
      <p:sp>
        <p:nvSpPr>
          <p:cNvPr id="4" name="Slide Number Placeholder 3"/>
          <p:cNvSpPr>
            <a:spLocks noGrp="1"/>
          </p:cNvSpPr>
          <p:nvPr>
            <p:ph type="sldNum" sz="quarter" idx="5"/>
          </p:nvPr>
        </p:nvSpPr>
        <p:spPr/>
        <p:txBody>
          <a:bodyPr/>
          <a:lstStyle/>
          <a:p>
            <a:fld id="{03E2701F-7D4E-3E4D-9157-2D3176D2C206}" type="slidenum">
              <a:rPr lang="en-US" smtClean="0"/>
              <a:pPr/>
              <a:t>2</a:t>
            </a:fld>
            <a:endParaRPr lang="en-US"/>
          </a:p>
        </p:txBody>
      </p:sp>
    </p:spTree>
    <p:extLst>
      <p:ext uri="{BB962C8B-B14F-4D97-AF65-F5344CB8AC3E}">
        <p14:creationId xmlns:p14="http://schemas.microsoft.com/office/powerpoint/2010/main" val="1449169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EF2450-0CFD-C24C-9960-81CBFA2BE641}" type="slidenum">
              <a:rPr lang="en-US" smtClean="0"/>
              <a:t>12</a:t>
            </a:fld>
            <a:endParaRPr lang="en-US"/>
          </a:p>
        </p:txBody>
      </p:sp>
    </p:spTree>
    <p:extLst>
      <p:ext uri="{BB962C8B-B14F-4D97-AF65-F5344CB8AC3E}">
        <p14:creationId xmlns:p14="http://schemas.microsoft.com/office/powerpoint/2010/main" val="1174201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3F16D-1A78-2010-CC0D-DBC7FC39E9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1991E-D264-CEC4-B144-7AC361BFED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96D1EC-080C-31B2-1431-AFF81A30F3D4}"/>
              </a:ext>
            </a:extLst>
          </p:cNvPr>
          <p:cNvSpPr>
            <a:spLocks noGrp="1"/>
          </p:cNvSpPr>
          <p:nvPr>
            <p:ph type="body" idx="1"/>
          </p:nvPr>
        </p:nvSpPr>
        <p:spPr/>
        <p:txBody>
          <a:bodyPr/>
          <a:lstStyle/>
          <a:p>
            <a:r>
              <a:rPr lang="en-US"/>
              <a:t>Learning Strategy</a:t>
            </a:r>
          </a:p>
          <a:p>
            <a:endParaRPr lang="en-US"/>
          </a:p>
          <a:p>
            <a:endParaRPr lang="en-US"/>
          </a:p>
        </p:txBody>
      </p:sp>
      <p:sp>
        <p:nvSpPr>
          <p:cNvPr id="4" name="Slide Number Placeholder 3">
            <a:extLst>
              <a:ext uri="{FF2B5EF4-FFF2-40B4-BE49-F238E27FC236}">
                <a16:creationId xmlns:a16="http://schemas.microsoft.com/office/drawing/2014/main" id="{849C52EF-9020-CE1E-DA06-1DC4153951C3}"/>
              </a:ext>
            </a:extLst>
          </p:cNvPr>
          <p:cNvSpPr>
            <a:spLocks noGrp="1"/>
          </p:cNvSpPr>
          <p:nvPr>
            <p:ph type="sldNum" sz="quarter" idx="5"/>
          </p:nvPr>
        </p:nvSpPr>
        <p:spPr/>
        <p:txBody>
          <a:bodyPr/>
          <a:lstStyle/>
          <a:p>
            <a:fld id="{03E2701F-7D4E-3E4D-9157-2D3176D2C206}" type="slidenum">
              <a:rPr lang="en-US" smtClean="0"/>
              <a:pPr/>
              <a:t>13</a:t>
            </a:fld>
            <a:endParaRPr lang="en-US"/>
          </a:p>
        </p:txBody>
      </p:sp>
    </p:spTree>
    <p:extLst>
      <p:ext uri="{BB962C8B-B14F-4D97-AF65-F5344CB8AC3E}">
        <p14:creationId xmlns:p14="http://schemas.microsoft.com/office/powerpoint/2010/main" val="2431816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dirty="0"/>
          </a:p>
        </p:txBody>
      </p:sp>
      <p:sp>
        <p:nvSpPr>
          <p:cNvPr id="4" name="Slide Number Placeholder 3"/>
          <p:cNvSpPr>
            <a:spLocks noGrp="1"/>
          </p:cNvSpPr>
          <p:nvPr>
            <p:ph type="sldNum" sz="quarter" idx="5"/>
          </p:nvPr>
        </p:nvSpPr>
        <p:spPr/>
        <p:txBody>
          <a:bodyPr/>
          <a:lstStyle/>
          <a:p>
            <a:fld id="{FCEF2450-0CFD-C24C-9960-81CBFA2BE641}" type="slidenum">
              <a:rPr lang="en-US" smtClean="0"/>
              <a:t>14</a:t>
            </a:fld>
            <a:endParaRPr lang="en-US"/>
          </a:p>
        </p:txBody>
      </p:sp>
    </p:spTree>
    <p:extLst>
      <p:ext uri="{BB962C8B-B14F-4D97-AF65-F5344CB8AC3E}">
        <p14:creationId xmlns:p14="http://schemas.microsoft.com/office/powerpoint/2010/main" val="2719013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Strategy</a:t>
            </a:r>
          </a:p>
          <a:p>
            <a:endParaRPr lang="en-US" dirty="0"/>
          </a:p>
          <a:p>
            <a:endParaRPr lang="en-US" dirty="0"/>
          </a:p>
        </p:txBody>
      </p:sp>
      <p:sp>
        <p:nvSpPr>
          <p:cNvPr id="4" name="Slide Number Placeholder 3"/>
          <p:cNvSpPr>
            <a:spLocks noGrp="1"/>
          </p:cNvSpPr>
          <p:nvPr>
            <p:ph type="sldNum" sz="quarter" idx="5"/>
          </p:nvPr>
        </p:nvSpPr>
        <p:spPr/>
        <p:txBody>
          <a:bodyPr/>
          <a:lstStyle/>
          <a:p>
            <a:fld id="{03E2701F-7D4E-3E4D-9157-2D3176D2C206}" type="slidenum">
              <a:rPr lang="en-US" smtClean="0"/>
              <a:pPr/>
              <a:t>15</a:t>
            </a:fld>
            <a:endParaRPr lang="en-US"/>
          </a:p>
        </p:txBody>
      </p:sp>
    </p:spTree>
    <p:extLst>
      <p:ext uri="{BB962C8B-B14F-4D97-AF65-F5344CB8AC3E}">
        <p14:creationId xmlns:p14="http://schemas.microsoft.com/office/powerpoint/2010/main" val="261539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E2701F-7D4E-3E4D-9157-2D3176D2C206}" type="slidenum">
              <a:rPr lang="en-US" smtClean="0"/>
              <a:pPr/>
              <a:t>17</a:t>
            </a:fld>
            <a:endParaRPr lang="en-US"/>
          </a:p>
        </p:txBody>
      </p:sp>
    </p:spTree>
    <p:extLst>
      <p:ext uri="{BB962C8B-B14F-4D97-AF65-F5344CB8AC3E}">
        <p14:creationId xmlns:p14="http://schemas.microsoft.com/office/powerpoint/2010/main" val="1511137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E2701F-7D4E-3E4D-9157-2D3176D2C206}" type="slidenum">
              <a:rPr lang="en-US" smtClean="0"/>
              <a:pPr/>
              <a:t>18</a:t>
            </a:fld>
            <a:endParaRPr lang="en-US"/>
          </a:p>
        </p:txBody>
      </p:sp>
    </p:spTree>
    <p:extLst>
      <p:ext uri="{BB962C8B-B14F-4D97-AF65-F5344CB8AC3E}">
        <p14:creationId xmlns:p14="http://schemas.microsoft.com/office/powerpoint/2010/main" val="58940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Strategy</a:t>
            </a:r>
          </a:p>
          <a:p>
            <a:endParaRPr lang="en-US" dirty="0"/>
          </a:p>
          <a:p>
            <a:endParaRPr lang="en-US" dirty="0"/>
          </a:p>
        </p:txBody>
      </p:sp>
      <p:sp>
        <p:nvSpPr>
          <p:cNvPr id="4" name="Slide Number Placeholder 3"/>
          <p:cNvSpPr>
            <a:spLocks noGrp="1"/>
          </p:cNvSpPr>
          <p:nvPr>
            <p:ph type="sldNum" sz="quarter" idx="5"/>
          </p:nvPr>
        </p:nvSpPr>
        <p:spPr/>
        <p:txBody>
          <a:bodyPr/>
          <a:lstStyle/>
          <a:p>
            <a:fld id="{03E2701F-7D4E-3E4D-9157-2D3176D2C206}" type="slidenum">
              <a:rPr lang="en-US" smtClean="0"/>
              <a:pPr/>
              <a:t>3</a:t>
            </a:fld>
            <a:endParaRPr lang="en-US"/>
          </a:p>
        </p:txBody>
      </p:sp>
    </p:spTree>
    <p:extLst>
      <p:ext uri="{BB962C8B-B14F-4D97-AF65-F5344CB8AC3E}">
        <p14:creationId xmlns:p14="http://schemas.microsoft.com/office/powerpoint/2010/main" val="261539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i="0" kern="1200" dirty="0">
                <a:solidFill>
                  <a:schemeClr val="tx1"/>
                </a:solidFill>
                <a:effectLst/>
                <a:latin typeface="+mn-lt"/>
                <a:ea typeface="+mn-ea"/>
                <a:cs typeface="+mn-cs"/>
              </a:rPr>
              <a:t>Our “Goals” for the Justice Ambassadors (or desired learner outcomes) are, in essence, categories of skills required to reach those goals. We have more discrete learning objectives that will be used in the weekly programming. Here is the more complete wording of the goals (that did not fit on the slide!):</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Demonstrate a command of leadership principles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Exhibit professionalism and self-management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Increase self-determination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Cultivate authentic community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Advance advocacy objectives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Effectively communicate through storytelling and other electronic and personal interactions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Leverage community engagement to grow social/political network and grow knowledge for the promotion of advocacy goals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Display political acumen, applying knowledge of policy and politics to the various tasks required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Use specialized toolkits to extend learning to all advocacy tasks</a:t>
            </a:r>
          </a:p>
          <a:p>
            <a:endParaRPr lang="en-US" dirty="0"/>
          </a:p>
        </p:txBody>
      </p:sp>
      <p:sp>
        <p:nvSpPr>
          <p:cNvPr id="4" name="Slide Number Placeholder 3"/>
          <p:cNvSpPr>
            <a:spLocks noGrp="1"/>
          </p:cNvSpPr>
          <p:nvPr>
            <p:ph type="sldNum" sz="quarter" idx="5"/>
          </p:nvPr>
        </p:nvSpPr>
        <p:spPr/>
        <p:txBody>
          <a:bodyPr/>
          <a:lstStyle/>
          <a:p>
            <a:fld id="{03E2701F-7D4E-3E4D-9157-2D3176D2C206}" type="slidenum">
              <a:rPr lang="en-US" smtClean="0"/>
              <a:pPr/>
              <a:t>4</a:t>
            </a:fld>
            <a:endParaRPr lang="en-US"/>
          </a:p>
        </p:txBody>
      </p:sp>
    </p:spTree>
    <p:extLst>
      <p:ext uri="{BB962C8B-B14F-4D97-AF65-F5344CB8AC3E}">
        <p14:creationId xmlns:p14="http://schemas.microsoft.com/office/powerpoint/2010/main" val="2640953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i="0" kern="1200" dirty="0">
                <a:solidFill>
                  <a:schemeClr val="tx1"/>
                </a:solidFill>
                <a:effectLst/>
                <a:latin typeface="+mn-lt"/>
                <a:ea typeface="+mn-ea"/>
                <a:cs typeface="+mn-cs"/>
              </a:rPr>
              <a:t>“Advocacy Tasks” represent the major initiatives of the Advocacy Department. Justice Ambassadors must use a common set of skills to approach these varied tasks. By growing these skills, they will be able to move from task to task more easily than if they approach the tasks as completely separate entities. The Film screening and the Lawmaker meeting provide a context for situated learning of the skills and critical behaviors required of </a:t>
            </a:r>
            <a:r>
              <a:rPr lang="en-US" sz="1200" b="0" i="0" kern="1200" dirty="0" err="1">
                <a:solidFill>
                  <a:schemeClr val="tx1"/>
                </a:solidFill>
                <a:effectLst/>
                <a:latin typeface="+mn-lt"/>
                <a:ea typeface="+mn-ea"/>
                <a:cs typeface="+mn-cs"/>
              </a:rPr>
              <a:t>JAs.</a:t>
            </a:r>
            <a:r>
              <a:rPr lang="en-US" sz="1200" b="0" i="0" kern="1200" dirty="0">
                <a:solidFill>
                  <a:schemeClr val="tx1"/>
                </a:solidFill>
                <a:effectLst/>
                <a:latin typeface="+mn-lt"/>
                <a:ea typeface="+mn-ea"/>
                <a:cs typeface="+mn-cs"/>
              </a:rPr>
              <a:t> Beyond imparting knowledge, we are developing the individuals to use that knowledge in dynamic and high-stakes settings.. </a:t>
            </a:r>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lvl="0" indent="0">
              <a:buFont typeface="Arial" panose="020B0604020202020204" pitchFamily="34" charset="0"/>
              <a:buNone/>
            </a:pP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3E2701F-7D4E-3E4D-9157-2D3176D2C206}" type="slidenum">
              <a:rPr lang="en-US" smtClean="0"/>
              <a:pPr/>
              <a:t>5</a:t>
            </a:fld>
            <a:endParaRPr lang="en-US"/>
          </a:p>
        </p:txBody>
      </p:sp>
    </p:spTree>
    <p:extLst>
      <p:ext uri="{BB962C8B-B14F-4D97-AF65-F5344CB8AC3E}">
        <p14:creationId xmlns:p14="http://schemas.microsoft.com/office/powerpoint/2010/main" val="2787967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dirty="0"/>
              <a:t>eLearning </a:t>
            </a:r>
            <a:r>
              <a:rPr lang="en-US" sz="1200" i="1" dirty="0">
                <a:solidFill>
                  <a:schemeClr val="accent2">
                    <a:lumMod val="40000"/>
                    <a:lumOff val="60000"/>
                  </a:schemeClr>
                </a:solidFill>
              </a:rPr>
              <a:t>via curated content (LinkedIn Learning, RightNow Media, PF resources)</a:t>
            </a:r>
          </a:p>
          <a:p>
            <a:pPr>
              <a:buFont typeface="Arial" panose="020B0604020202020204" pitchFamily="34" charset="0"/>
              <a:buChar char="•"/>
            </a:pPr>
            <a:r>
              <a:rPr lang="en-US" sz="1200" dirty="0"/>
              <a:t>Social Learning </a:t>
            </a:r>
          </a:p>
          <a:p>
            <a:pPr>
              <a:buFont typeface="Arial" panose="020B0604020202020204" pitchFamily="34" charset="0"/>
              <a:buChar char="•"/>
            </a:pPr>
            <a:r>
              <a:rPr lang="en-US" sz="1200" dirty="0"/>
              <a:t>Scenario-Based Role-Play/Rehearsal</a:t>
            </a:r>
          </a:p>
          <a:p>
            <a:pPr>
              <a:buFont typeface="Arial" panose="020B0604020202020204" pitchFamily="34" charset="0"/>
              <a:buChar char="•"/>
            </a:pPr>
            <a:r>
              <a:rPr lang="en-US" sz="1200" dirty="0"/>
              <a:t>Performance Supports </a:t>
            </a:r>
            <a:r>
              <a:rPr lang="en-US" sz="1200" i="1" dirty="0">
                <a:solidFill>
                  <a:schemeClr val="accent2">
                    <a:lumMod val="40000"/>
                    <a:lumOff val="60000"/>
                  </a:schemeClr>
                </a:solidFill>
              </a:rPr>
              <a:t>(checklists, job aids)</a:t>
            </a:r>
          </a:p>
          <a:p>
            <a:endParaRPr lang="en-US" dirty="0"/>
          </a:p>
        </p:txBody>
      </p:sp>
      <p:sp>
        <p:nvSpPr>
          <p:cNvPr id="4" name="Slide Number Placeholder 3"/>
          <p:cNvSpPr>
            <a:spLocks noGrp="1"/>
          </p:cNvSpPr>
          <p:nvPr>
            <p:ph type="sldNum" sz="quarter" idx="5"/>
          </p:nvPr>
        </p:nvSpPr>
        <p:spPr/>
        <p:txBody>
          <a:bodyPr/>
          <a:lstStyle/>
          <a:p>
            <a:fld id="{03E2701F-7D4E-3E4D-9157-2D3176D2C206}" type="slidenum">
              <a:rPr lang="en-US" smtClean="0"/>
              <a:pPr/>
              <a:t>6</a:t>
            </a:fld>
            <a:endParaRPr lang="en-US"/>
          </a:p>
        </p:txBody>
      </p:sp>
    </p:spTree>
    <p:extLst>
      <p:ext uri="{BB962C8B-B14F-4D97-AF65-F5344CB8AC3E}">
        <p14:creationId xmlns:p14="http://schemas.microsoft.com/office/powerpoint/2010/main" val="3828204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Learning Strategy</a:t>
            </a:r>
          </a:p>
          <a:p>
            <a:endParaRPr lang="en-US"/>
          </a:p>
          <a:p>
            <a:endParaRPr lang="en-US"/>
          </a:p>
        </p:txBody>
      </p:sp>
      <p:sp>
        <p:nvSpPr>
          <p:cNvPr id="4" name="Slide Number Placeholder 3"/>
          <p:cNvSpPr>
            <a:spLocks noGrp="1"/>
          </p:cNvSpPr>
          <p:nvPr>
            <p:ph type="sldNum" sz="quarter" idx="5"/>
          </p:nvPr>
        </p:nvSpPr>
        <p:spPr/>
        <p:txBody>
          <a:bodyPr/>
          <a:lstStyle/>
          <a:p>
            <a:fld id="{03E2701F-7D4E-3E4D-9157-2D3176D2C206}" type="slidenum">
              <a:rPr lang="en-US" smtClean="0"/>
              <a:pPr/>
              <a:t>7</a:t>
            </a:fld>
            <a:endParaRPr lang="en-US"/>
          </a:p>
        </p:txBody>
      </p:sp>
    </p:spTree>
    <p:extLst>
      <p:ext uri="{BB962C8B-B14F-4D97-AF65-F5344CB8AC3E}">
        <p14:creationId xmlns:p14="http://schemas.microsoft.com/office/powerpoint/2010/main" val="277557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Self-determination – the basis for intrinsic motivation and self-directed agency (WE CAN DESIGN TRAINING THAT WILL CULTIVATE THE BASIC PSYCHOLOGICAL NEEDS)</a:t>
            </a:r>
          </a:p>
          <a:p>
            <a:endParaRPr lang="en-US" dirty="0"/>
          </a:p>
          <a:p>
            <a:r>
              <a:rPr lang="en-US" dirty="0"/>
              <a:t>Cognitive Apprenticeship looks like scaffolding and support from and expert – intentionally teaching learners to think like experts (giving them the tacit/implicit information)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Community of Practice looks like like-minded members pursuing goal together, resulting in social support, knowledge sharing, and networking</a:t>
            </a:r>
          </a:p>
          <a:p>
            <a:r>
              <a:rPr lang="en-US" dirty="0"/>
              <a:t>Peer Learning looks like puzzle assignments, knowledge creation, development of better practices (as iron sharpens iron…)</a:t>
            </a:r>
          </a:p>
          <a:p>
            <a:r>
              <a:rPr lang="en-US" dirty="0"/>
              <a:t>Coaching looks like performance driven, practice with feedback, coaching to expertise</a:t>
            </a:r>
          </a:p>
        </p:txBody>
      </p:sp>
      <p:sp>
        <p:nvSpPr>
          <p:cNvPr id="4" name="Slide Number Placeholder 3"/>
          <p:cNvSpPr>
            <a:spLocks noGrp="1"/>
          </p:cNvSpPr>
          <p:nvPr>
            <p:ph type="sldNum" sz="quarter" idx="5"/>
          </p:nvPr>
        </p:nvSpPr>
        <p:spPr/>
        <p:txBody>
          <a:bodyPr/>
          <a:lstStyle/>
          <a:p>
            <a:fld id="{03E2701F-7D4E-3E4D-9157-2D3176D2C206}" type="slidenum">
              <a:rPr lang="en-US" smtClean="0"/>
              <a:pPr/>
              <a:t>8</a:t>
            </a:fld>
            <a:endParaRPr lang="en-US"/>
          </a:p>
        </p:txBody>
      </p:sp>
    </p:spTree>
    <p:extLst>
      <p:ext uri="{BB962C8B-B14F-4D97-AF65-F5344CB8AC3E}">
        <p14:creationId xmlns:p14="http://schemas.microsoft.com/office/powerpoint/2010/main" val="3167177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Cognitive Apprenticeship = Learning to think like an expert…</a:t>
            </a:r>
          </a:p>
          <a:p>
            <a:pPr marL="0" indent="0">
              <a:buFont typeface="Arial" panose="020B0604020202020204" pitchFamily="34" charset="0"/>
              <a:buNone/>
            </a:pPr>
            <a:endParaRPr lang="en-US" b="1" dirty="0"/>
          </a:p>
          <a:p>
            <a:pPr marL="171450" indent="-171450">
              <a:buFont typeface="Arial" panose="020B0604020202020204" pitchFamily="34" charset="0"/>
              <a:buChar char="•"/>
            </a:pPr>
            <a:r>
              <a:rPr lang="en-US" b="1" dirty="0"/>
              <a:t>Modeling</a:t>
            </a:r>
            <a:r>
              <a:rPr lang="en-US" dirty="0"/>
              <a:t>: </a:t>
            </a:r>
          </a:p>
          <a:p>
            <a:pPr marL="628650" lvl="1" indent="-171450">
              <a:buFont typeface="Arial" panose="020B0604020202020204" pitchFamily="34" charset="0"/>
              <a:buChar char="•"/>
            </a:pPr>
            <a:r>
              <a:rPr lang="en-US" dirty="0"/>
              <a:t>Use human expert resources (live or video) to derive model/goals – leverage shadowing opportunities (multiple means)</a:t>
            </a:r>
          </a:p>
          <a:p>
            <a:pPr marL="628650" lvl="1" indent="-171450">
              <a:buFont typeface="Arial" panose="020B0604020202020204" pitchFamily="34" charset="0"/>
              <a:buChar char="•"/>
            </a:pPr>
            <a:r>
              <a:rPr lang="en-US" dirty="0"/>
              <a:t>Experts give “insider tips/knowledge”</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b="1" dirty="0"/>
              <a:t>Coaching: </a:t>
            </a:r>
            <a:r>
              <a:rPr lang="en-US" b="0" dirty="0"/>
              <a:t>As learners perform tasks, they enjoy Expert/Peer Guidance</a:t>
            </a:r>
            <a:endParaRPr lang="en-US" dirty="0"/>
          </a:p>
          <a:p>
            <a:pPr lvl="1" algn="l">
              <a:buFont typeface="Arial" panose="020B0604020202020204" pitchFamily="34" charset="0"/>
              <a:buChar char="•"/>
            </a:pPr>
            <a:r>
              <a:rPr lang="en-US" b="0" i="0" dirty="0">
                <a:solidFill>
                  <a:srgbClr val="000000"/>
                </a:solidFill>
                <a:effectLst/>
                <a:latin typeface="Arial" panose="020B0604020202020204" pitchFamily="34" charset="0"/>
              </a:rPr>
              <a:t>Individualized feedback</a:t>
            </a:r>
          </a:p>
          <a:p>
            <a:pPr lvl="1" algn="l">
              <a:buFont typeface="Arial" panose="020B0604020202020204" pitchFamily="34" charset="0"/>
              <a:buChar char="•"/>
            </a:pPr>
            <a:r>
              <a:rPr lang="en-US" b="0" i="0" dirty="0">
                <a:solidFill>
                  <a:srgbClr val="000000"/>
                </a:solidFill>
                <a:effectLst/>
                <a:latin typeface="Arial" panose="020B0604020202020204" pitchFamily="34" charset="0"/>
              </a:rPr>
              <a:t>Expert observes student demonstrate a skill</a:t>
            </a:r>
          </a:p>
          <a:p>
            <a:pPr lvl="1" algn="l">
              <a:buFont typeface="Arial" panose="020B0604020202020204" pitchFamily="34" charset="0"/>
              <a:buChar char="•"/>
            </a:pPr>
            <a:r>
              <a:rPr lang="en-US" b="0" i="0" dirty="0">
                <a:solidFill>
                  <a:srgbClr val="000000"/>
                </a:solidFill>
                <a:effectLst/>
                <a:latin typeface="Arial" panose="020B0604020202020204" pitchFamily="34" charset="0"/>
              </a:rPr>
              <a:t>Replay of a videotaped student performance</a:t>
            </a:r>
          </a:p>
          <a:p>
            <a:pPr lvl="1" algn="l">
              <a:buFont typeface="Arial" panose="020B0604020202020204" pitchFamily="34" charset="0"/>
              <a:buChar char="•"/>
            </a:pPr>
            <a:r>
              <a:rPr lang="en-US" b="0" i="0" dirty="0">
                <a:solidFill>
                  <a:srgbClr val="000000"/>
                </a:solidFill>
                <a:effectLst/>
                <a:latin typeface="Arial" panose="020B0604020202020204" pitchFamily="34" charset="0"/>
              </a:rPr>
              <a:t>Checklists for trainers and learners</a:t>
            </a:r>
          </a:p>
          <a:p>
            <a:pPr lvl="1" algn="l">
              <a:buFont typeface="Arial" panose="020B0604020202020204" pitchFamily="34" charset="0"/>
              <a:buChar char="•"/>
            </a:pPr>
            <a:r>
              <a:rPr lang="en-US" b="0" i="0" u="none" strike="noStrike" dirty="0">
                <a:solidFill>
                  <a:srgbClr val="D7C603"/>
                </a:solidFill>
                <a:effectLst/>
                <a:latin typeface="Arial" panose="020B0604020202020204" pitchFamily="34" charset="0"/>
                <a:hlinkClick r:id="rId3"/>
              </a:rPr>
              <a:t>Formative assessments</a:t>
            </a:r>
            <a:endParaRPr lang="en-US"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Scaffolding: </a:t>
            </a:r>
            <a:r>
              <a:rPr lang="en-US" b="0" dirty="0"/>
              <a:t>carry out tasks with support, </a:t>
            </a:r>
            <a:r>
              <a:rPr lang="en-US" dirty="0"/>
              <a:t>Social Learning, collaboration</a:t>
            </a:r>
          </a:p>
          <a:p>
            <a:pPr lvl="1" algn="l">
              <a:buFont typeface="Arial" panose="020B0604020202020204" pitchFamily="34" charset="0"/>
              <a:buChar char="•"/>
            </a:pPr>
            <a:r>
              <a:rPr lang="en-US" b="0" i="0" dirty="0">
                <a:solidFill>
                  <a:srgbClr val="000000"/>
                </a:solidFill>
                <a:effectLst/>
                <a:latin typeface="Arial" panose="020B0604020202020204" pitchFamily="34" charset="0"/>
              </a:rPr>
              <a:t>Individualized support from experts</a:t>
            </a:r>
          </a:p>
          <a:p>
            <a:pPr lvl="1" algn="l">
              <a:buFont typeface="Arial" panose="020B0604020202020204" pitchFamily="34" charset="0"/>
              <a:buChar char="•"/>
            </a:pPr>
            <a:r>
              <a:rPr lang="en-US" b="0" i="0" dirty="0">
                <a:solidFill>
                  <a:srgbClr val="000000"/>
                </a:solidFill>
                <a:effectLst/>
                <a:latin typeface="Arial" panose="020B0604020202020204" pitchFamily="34" charset="0"/>
              </a:rPr>
              <a:t>Conceptual models, algorithms</a:t>
            </a:r>
          </a:p>
          <a:p>
            <a:pPr lvl="1" algn="l">
              <a:buFont typeface="Arial" panose="020B0604020202020204" pitchFamily="34" charset="0"/>
              <a:buChar char="•"/>
            </a:pPr>
            <a:r>
              <a:rPr lang="en-US" b="0" i="0" dirty="0">
                <a:solidFill>
                  <a:srgbClr val="000000"/>
                </a:solidFill>
                <a:effectLst/>
                <a:latin typeface="Arial" panose="020B0604020202020204" pitchFamily="34" charset="0"/>
              </a:rPr>
              <a:t>Hints, reminders, access to resources, informal chatting</a:t>
            </a:r>
          </a:p>
          <a:p>
            <a:pPr lvl="1" algn="l">
              <a:buFont typeface="Arial" panose="020B0604020202020204" pitchFamily="34" charset="0"/>
              <a:buChar char="•"/>
            </a:pPr>
            <a:r>
              <a:rPr lang="en-US" b="0" i="0" dirty="0">
                <a:solidFill>
                  <a:srgbClr val="000000"/>
                </a:solidFill>
                <a:effectLst/>
                <a:latin typeface="Arial" panose="020B0604020202020204" pitchFamily="34" charset="0"/>
              </a:rPr>
              <a:t>Simulations, scenarios</a:t>
            </a:r>
          </a:p>
          <a:p>
            <a:pPr lvl="1" algn="l">
              <a:buFont typeface="Arial" panose="020B0604020202020204" pitchFamily="34" charset="0"/>
              <a:buChar char="•"/>
            </a:pPr>
            <a:r>
              <a:rPr lang="en-US" b="0" i="0" dirty="0">
                <a:solidFill>
                  <a:srgbClr val="000000"/>
                </a:solidFill>
                <a:effectLst/>
                <a:latin typeface="Arial" panose="020B0604020202020204" pitchFamily="34" charset="0"/>
              </a:rPr>
              <a:t>Social Learning, collaboration</a:t>
            </a:r>
          </a:p>
          <a:p>
            <a:pPr lvl="1" algn="l">
              <a:buFont typeface="Arial" panose="020B0604020202020204" pitchFamily="34" charset="0"/>
              <a:buChar char="•"/>
            </a:pPr>
            <a:r>
              <a:rPr lang="en-US" b="0" i="0" dirty="0">
                <a:solidFill>
                  <a:srgbClr val="000000"/>
                </a:solidFill>
                <a:effectLst/>
                <a:latin typeface="Arial" panose="020B0604020202020204" pitchFamily="34" charset="0"/>
              </a:rPr>
              <a:t>Spiritual support</a:t>
            </a:r>
            <a:endParaRPr lang="en-US"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Reflection:</a:t>
            </a:r>
            <a:r>
              <a:rPr lang="en-US" dirty="0"/>
              <a:t> Reflect on experience, </a:t>
            </a:r>
            <a:r>
              <a:rPr lang="en-US" b="0" i="0" dirty="0">
                <a:solidFill>
                  <a:srgbClr val="000000"/>
                </a:solidFill>
                <a:effectLst/>
                <a:latin typeface="Arial" panose="020B0604020202020204" pitchFamily="34" charset="0"/>
              </a:rPr>
              <a:t>analyzing one’s performance and thought process. In cognitive apprenticeship, the student is able to compare their ideas with the instructor. </a:t>
            </a:r>
            <a:r>
              <a:rPr lang="en-US" b="0" i="1" dirty="0">
                <a:solidFill>
                  <a:srgbClr val="000000"/>
                </a:solidFill>
                <a:effectLst/>
                <a:latin typeface="Arial" panose="020B0604020202020204" pitchFamily="34" charset="0"/>
              </a:rPr>
              <a:t>Examples</a:t>
            </a:r>
            <a:r>
              <a:rPr lang="en-US" b="0" i="0" dirty="0">
                <a:solidFill>
                  <a:srgbClr val="000000"/>
                </a:solidFill>
                <a:effectLst/>
                <a:latin typeface="Arial" panose="020B0604020202020204" pitchFamily="34" charset="0"/>
              </a:rPr>
              <a:t>:</a:t>
            </a:r>
          </a:p>
          <a:p>
            <a:pPr lvl="1" algn="l">
              <a:buFont typeface="Arial" panose="020B0604020202020204" pitchFamily="34" charset="0"/>
              <a:buChar char="•"/>
            </a:pPr>
            <a:r>
              <a:rPr lang="en-US" b="0" i="0" dirty="0">
                <a:solidFill>
                  <a:srgbClr val="000000"/>
                </a:solidFill>
                <a:effectLst/>
                <a:latin typeface="Arial" panose="020B0604020202020204" pitchFamily="34" charset="0"/>
              </a:rPr>
              <a:t>Post-performance reflection</a:t>
            </a:r>
          </a:p>
          <a:p>
            <a:pPr lvl="1" algn="l">
              <a:buFont typeface="Arial" panose="020B0604020202020204" pitchFamily="34" charset="0"/>
              <a:buChar char="•"/>
            </a:pPr>
            <a:r>
              <a:rPr lang="en-US" b="0" i="0" dirty="0">
                <a:solidFill>
                  <a:srgbClr val="000000"/>
                </a:solidFill>
                <a:effectLst/>
                <a:latin typeface="Arial" panose="020B0604020202020204" pitchFamily="34" charset="0"/>
              </a:rPr>
              <a:t>Informal or formal discussions with colleagues or peers</a:t>
            </a:r>
          </a:p>
          <a:p>
            <a:pPr lvl="1" algn="l">
              <a:buFont typeface="Arial" panose="020B0604020202020204" pitchFamily="34" charset="0"/>
              <a:buChar char="•"/>
            </a:pPr>
            <a:r>
              <a:rPr lang="en-US" b="0" i="0" dirty="0">
                <a:solidFill>
                  <a:srgbClr val="000000"/>
                </a:solidFill>
                <a:effectLst/>
                <a:latin typeface="Arial" panose="020B0604020202020204" pitchFamily="34" charset="0"/>
              </a:rPr>
              <a:t>Portfolios, online forums, journals, online prompts, video footage of performance</a:t>
            </a:r>
          </a:p>
          <a:p>
            <a:pPr lvl="1" algn="l">
              <a:buFont typeface="Arial" panose="020B0604020202020204" pitchFamily="34" charset="0"/>
              <a:buChar char="•"/>
            </a:pPr>
            <a:r>
              <a:rPr lang="en-US" b="0" i="0" dirty="0">
                <a:solidFill>
                  <a:srgbClr val="000000"/>
                </a:solidFill>
                <a:effectLst/>
                <a:latin typeface="Arial" panose="020B0604020202020204" pitchFamily="34" charset="0"/>
              </a:rPr>
              <a:t>Comparison with expert performance</a:t>
            </a:r>
          </a:p>
          <a:p>
            <a:pPr lvl="1" algn="l">
              <a:buFont typeface="Arial" panose="020B0604020202020204" pitchFamily="34" charset="0"/>
              <a:buChar char="•"/>
            </a:pPr>
            <a:r>
              <a:rPr lang="en-US" b="0" i="0" dirty="0">
                <a:solidFill>
                  <a:srgbClr val="000000"/>
                </a:solidFill>
                <a:effectLst/>
                <a:latin typeface="Arial" panose="020B0604020202020204" pitchFamily="34" charset="0"/>
              </a:rPr>
              <a:t>Encouragement by mentors</a:t>
            </a:r>
          </a:p>
          <a:p>
            <a:pPr marL="171450" indent="-171450">
              <a:buFont typeface="Arial" panose="020B0604020202020204" pitchFamily="34" charset="0"/>
              <a:buChar char="•"/>
            </a:pPr>
            <a:endParaRPr lang="en-US" dirty="0"/>
          </a:p>
          <a:p>
            <a:pPr marL="171450" indent="-171450" algn="l">
              <a:buFont typeface="Arial" panose="020B0604020202020204" pitchFamily="34" charset="0"/>
              <a:buChar char="•"/>
            </a:pPr>
            <a:r>
              <a:rPr lang="en-US" b="1" dirty="0"/>
              <a:t>Articulation: </a:t>
            </a:r>
            <a:r>
              <a:rPr lang="en-US" b="0" i="0" dirty="0">
                <a:solidFill>
                  <a:srgbClr val="000000"/>
                </a:solidFill>
                <a:effectLst/>
                <a:latin typeface="Arial" panose="020B0604020202020204" pitchFamily="34" charset="0"/>
              </a:rPr>
              <a:t>discussing one’s thought process with others. </a:t>
            </a:r>
            <a:r>
              <a:rPr lang="en-US" b="0" i="1" dirty="0">
                <a:solidFill>
                  <a:srgbClr val="000000"/>
                </a:solidFill>
                <a:effectLst/>
                <a:latin typeface="Arial" panose="020B0604020202020204" pitchFamily="34" charset="0"/>
              </a:rPr>
              <a:t>Making thinking visible </a:t>
            </a:r>
            <a:r>
              <a:rPr lang="en-US" b="0" i="0" dirty="0">
                <a:solidFill>
                  <a:srgbClr val="000000"/>
                </a:solidFill>
                <a:effectLst/>
                <a:latin typeface="Arial" panose="020B0604020202020204" pitchFamily="34" charset="0"/>
              </a:rPr>
              <a:t>is a key component of the cognitive apprenticeship framework. </a:t>
            </a:r>
            <a:r>
              <a:rPr lang="en-US" b="0" i="1" dirty="0">
                <a:solidFill>
                  <a:srgbClr val="000000"/>
                </a:solidFill>
                <a:effectLst/>
                <a:latin typeface="Arial" panose="020B0604020202020204" pitchFamily="34" charset="0"/>
              </a:rPr>
              <a:t>Examples</a:t>
            </a:r>
            <a:r>
              <a:rPr lang="en-US" b="0" i="0" dirty="0">
                <a:solidFill>
                  <a:srgbClr val="000000"/>
                </a:solidFill>
                <a:effectLst/>
                <a:latin typeface="Arial" panose="020B0604020202020204" pitchFamily="34" charset="0"/>
              </a:rPr>
              <a:t>:</a:t>
            </a:r>
          </a:p>
          <a:p>
            <a:pPr lvl="1" algn="l">
              <a:buFont typeface="Arial" panose="020B0604020202020204" pitchFamily="34" charset="0"/>
              <a:buChar char="•"/>
            </a:pPr>
            <a:r>
              <a:rPr lang="en-US" b="0" i="0" dirty="0">
                <a:solidFill>
                  <a:srgbClr val="000000"/>
                </a:solidFill>
                <a:effectLst/>
                <a:latin typeface="Arial" panose="020B0604020202020204" pitchFamily="34" charset="0"/>
              </a:rPr>
              <a:t>Summative assessments</a:t>
            </a:r>
          </a:p>
          <a:p>
            <a:pPr lvl="1" algn="l">
              <a:buFont typeface="Arial" panose="020B0604020202020204" pitchFamily="34" charset="0"/>
              <a:buChar char="•"/>
            </a:pPr>
            <a:r>
              <a:rPr lang="en-US" b="0" i="0" dirty="0">
                <a:solidFill>
                  <a:srgbClr val="000000"/>
                </a:solidFill>
                <a:effectLst/>
                <a:latin typeface="Arial" panose="020B0604020202020204" pitchFamily="34" charset="0"/>
              </a:rPr>
              <a:t>Socratic questioning, assessment questions</a:t>
            </a:r>
          </a:p>
          <a:p>
            <a:pPr lvl="1" algn="l">
              <a:buFont typeface="Arial" panose="020B0604020202020204" pitchFamily="34" charset="0"/>
              <a:buChar char="•"/>
            </a:pPr>
            <a:r>
              <a:rPr lang="en-US" b="0" i="0" dirty="0">
                <a:solidFill>
                  <a:srgbClr val="000000"/>
                </a:solidFill>
                <a:effectLst/>
                <a:latin typeface="Arial" panose="020B0604020202020204" pitchFamily="34" charset="0"/>
              </a:rPr>
              <a:t>Students explain rationale</a:t>
            </a:r>
            <a:endParaRPr lang="en-US"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Exploration: </a:t>
            </a:r>
            <a:r>
              <a:rPr lang="en-US" b="0" dirty="0"/>
              <a:t>(Own and Extend) With </a:t>
            </a:r>
            <a:r>
              <a:rPr lang="en-US" dirty="0"/>
              <a:t>increased competence and autonomy, learners are equipped to move toward expertise over time, applying learning to new tasks, developing independence and their own learning goals (where they can [1] reach organizational goals [2] shape organizational policy [3] step into the mentor role for others)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03E2701F-7D4E-3E4D-9157-2D3176D2C206}" type="slidenum">
              <a:rPr lang="en-US" smtClean="0"/>
              <a:pPr/>
              <a:t>9</a:t>
            </a:fld>
            <a:endParaRPr lang="en-US"/>
          </a:p>
        </p:txBody>
      </p:sp>
    </p:spTree>
    <p:extLst>
      <p:ext uri="{BB962C8B-B14F-4D97-AF65-F5344CB8AC3E}">
        <p14:creationId xmlns:p14="http://schemas.microsoft.com/office/powerpoint/2010/main" val="436498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Learning Strategy</a:t>
            </a:r>
          </a:p>
          <a:p>
            <a:endParaRPr lang="en-US"/>
          </a:p>
          <a:p>
            <a:endParaRPr lang="en-US"/>
          </a:p>
        </p:txBody>
      </p:sp>
      <p:sp>
        <p:nvSpPr>
          <p:cNvPr id="4" name="Slide Number Placeholder 3"/>
          <p:cNvSpPr>
            <a:spLocks noGrp="1"/>
          </p:cNvSpPr>
          <p:nvPr>
            <p:ph type="sldNum" sz="quarter" idx="5"/>
          </p:nvPr>
        </p:nvSpPr>
        <p:spPr/>
        <p:txBody>
          <a:bodyPr/>
          <a:lstStyle/>
          <a:p>
            <a:fld id="{03E2701F-7D4E-3E4D-9157-2D3176D2C206}" type="slidenum">
              <a:rPr lang="en-US" smtClean="0"/>
              <a:pPr/>
              <a:t>10</a:t>
            </a:fld>
            <a:endParaRPr lang="en-US"/>
          </a:p>
        </p:txBody>
      </p:sp>
    </p:spTree>
    <p:extLst>
      <p:ext uri="{BB962C8B-B14F-4D97-AF65-F5344CB8AC3E}">
        <p14:creationId xmlns:p14="http://schemas.microsoft.com/office/powerpoint/2010/main" val="111454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3.xml"/><Relationship Id="rId4" Type="http://schemas.microsoft.com/office/2007/relationships/hdphoto" Target="../media/hdphoto10.wdp"/></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8.png"/><Relationship Id="rId1" Type="http://schemas.openxmlformats.org/officeDocument/2006/relationships/slideMaster" Target="../slideMasters/slideMaster4.xml"/><Relationship Id="rId5" Type="http://schemas.microsoft.com/office/2007/relationships/hdphoto" Target="../media/hdphoto12.wdp"/><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8.png"/><Relationship Id="rId1" Type="http://schemas.openxmlformats.org/officeDocument/2006/relationships/slideMaster" Target="../slideMasters/slideMaster4.xml"/><Relationship Id="rId5" Type="http://schemas.microsoft.com/office/2007/relationships/hdphoto" Target="../media/hdphoto14.wdp"/><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8.png"/><Relationship Id="rId1" Type="http://schemas.openxmlformats.org/officeDocument/2006/relationships/slideMaster" Target="../slideMasters/slideMaster4.xml"/><Relationship Id="rId5" Type="http://schemas.microsoft.com/office/2007/relationships/hdphoto" Target="../media/hdphoto15.wdp"/><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Master" Target="../slideMasters/slideMaster4.xml"/><Relationship Id="rId5" Type="http://schemas.microsoft.com/office/2007/relationships/hdphoto" Target="../media/hdphoto2.wdp"/><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Master" Target="../slideMasters/slideMaster4.xml"/><Relationship Id="rId5" Type="http://schemas.microsoft.com/office/2007/relationships/hdphoto" Target="../media/hdphoto12.wdp"/><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8.png"/><Relationship Id="rId1" Type="http://schemas.openxmlformats.org/officeDocument/2006/relationships/slideMaster" Target="../slideMasters/slideMaster4.xml"/><Relationship Id="rId5" Type="http://schemas.microsoft.com/office/2007/relationships/hdphoto" Target="../media/hdphoto12.wdp"/><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Master" Target="../slideMasters/slideMaster4.xml"/><Relationship Id="rId5" Type="http://schemas.microsoft.com/office/2007/relationships/hdphoto" Target="../media/hdphoto12.wdp"/><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8.png"/><Relationship Id="rId1" Type="http://schemas.openxmlformats.org/officeDocument/2006/relationships/slideMaster" Target="../slideMasters/slideMaster4.xml"/><Relationship Id="rId5" Type="http://schemas.microsoft.com/office/2007/relationships/hdphoto" Target="../media/hdphoto2.wdp"/><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 Id="rId4" Type="http://schemas.microsoft.com/office/2007/relationships/hdphoto" Target="../media/hdphoto17.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4.xml"/><Relationship Id="rId5" Type="http://schemas.microsoft.com/office/2007/relationships/hdphoto" Target="../media/hdphoto18.wdp"/><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microsoft.com/office/2007/relationships/hdphoto" Target="../media/hdphoto4.wdp"/></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CB8381-5496-4143-B51D-71E84EA1B371}"/>
              </a:ext>
            </a:extLst>
          </p:cNvPr>
          <p:cNvSpPr/>
          <p:nvPr userDrawn="1"/>
        </p:nvSpPr>
        <p:spPr>
          <a:xfrm>
            <a:off x="6847840" y="0"/>
            <a:ext cx="229616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D23D0E-94F0-8C46-AE4A-83768641C84B}"/>
              </a:ext>
            </a:extLst>
          </p:cNvPr>
          <p:cNvSpPr>
            <a:spLocks noGrp="1"/>
          </p:cNvSpPr>
          <p:nvPr>
            <p:ph type="title" hasCustomPrompt="1"/>
          </p:nvPr>
        </p:nvSpPr>
        <p:spPr>
          <a:xfrm>
            <a:off x="532519" y="1067118"/>
            <a:ext cx="4113909" cy="1208722"/>
          </a:xfrm>
          <a:prstGeom prst="rect">
            <a:avLst/>
          </a:prstGeom>
        </p:spPr>
        <p:txBody>
          <a:bodyPr/>
          <a:lstStyle>
            <a:lvl1pPr algn="l">
              <a:defRPr sz="3600">
                <a:solidFill>
                  <a:schemeClr val="tx2"/>
                </a:solidFill>
              </a:defRPr>
            </a:lvl1pPr>
          </a:lstStyle>
          <a:p>
            <a:r>
              <a:rPr lang="en-US" dirty="0"/>
              <a:t>Light Title Slide Option 01</a:t>
            </a:r>
          </a:p>
        </p:txBody>
      </p:sp>
      <p:sp>
        <p:nvSpPr>
          <p:cNvPr id="5" name="Text Placeholder 4">
            <a:extLst>
              <a:ext uri="{FF2B5EF4-FFF2-40B4-BE49-F238E27FC236}">
                <a16:creationId xmlns:a16="http://schemas.microsoft.com/office/drawing/2014/main" id="{CAA65727-9BBE-AD44-9F6C-40074A9806D5}"/>
              </a:ext>
            </a:extLst>
          </p:cNvPr>
          <p:cNvSpPr>
            <a:spLocks noGrp="1"/>
          </p:cNvSpPr>
          <p:nvPr>
            <p:ph type="body" sz="quarter" idx="10" hasCustomPrompt="1"/>
          </p:nvPr>
        </p:nvSpPr>
        <p:spPr>
          <a:xfrm>
            <a:off x="532519" y="2286000"/>
            <a:ext cx="4113909" cy="528004"/>
          </a:xfrm>
          <a:prstGeom prst="rect">
            <a:avLst/>
          </a:prstGeom>
        </p:spPr>
        <p:txBody>
          <a:bodyPr/>
          <a:lstStyle>
            <a:lvl1pPr algn="l">
              <a:buFont typeface="Arial" panose="020B0604020202020204" pitchFamily="34" charset="0"/>
              <a:buNone/>
              <a:defRPr sz="2000">
                <a:solidFill>
                  <a:schemeClr val="accent2"/>
                </a:solidFill>
              </a:defRPr>
            </a:lvl1pPr>
            <a:lvl2pPr>
              <a:buNone/>
              <a:defRPr sz="2000">
                <a:solidFill>
                  <a:schemeClr val="tx1"/>
                </a:solidFill>
              </a:defRPr>
            </a:lvl2pPr>
            <a:lvl3pPr>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US" dirty="0"/>
              <a:t>Subhead Goes Here</a:t>
            </a:r>
          </a:p>
        </p:txBody>
      </p:sp>
      <p:sp>
        <p:nvSpPr>
          <p:cNvPr id="11" name="Picture Placeholder 10">
            <a:extLst>
              <a:ext uri="{FF2B5EF4-FFF2-40B4-BE49-F238E27FC236}">
                <a16:creationId xmlns:a16="http://schemas.microsoft.com/office/drawing/2014/main" id="{8215465F-50EC-1D4E-BECA-2DA4BDB60EFB}"/>
              </a:ext>
            </a:extLst>
          </p:cNvPr>
          <p:cNvSpPr>
            <a:spLocks noGrp="1"/>
          </p:cNvSpPr>
          <p:nvPr>
            <p:ph type="pic" sz="quarter" idx="12" hasCustomPrompt="1"/>
          </p:nvPr>
        </p:nvSpPr>
        <p:spPr>
          <a:xfrm>
            <a:off x="4988560" y="0"/>
            <a:ext cx="3707765" cy="4724400"/>
          </a:xfrm>
          <a:prstGeom prst="rect">
            <a:avLst/>
          </a:prstGeom>
        </p:spPr>
        <p:txBody>
          <a:bodyPr lIns="182880" tIns="182880" rIns="2011680" bIns="822960" anchor="t" anchorCtr="0"/>
          <a:lstStyle>
            <a:lvl1pPr marL="0" indent="0" algn="l">
              <a:buFont typeface="Arial" panose="020B0604020202020204" pitchFamily="34" charset="0"/>
              <a:buNone/>
              <a:defRPr sz="1400">
                <a:solidFill>
                  <a:schemeClr val="accent3"/>
                </a:solidFill>
              </a:defRPr>
            </a:lvl1pPr>
          </a:lstStyle>
          <a:p>
            <a:pPr lvl="0"/>
            <a:r>
              <a:rPr lang="en-US" dirty="0"/>
              <a:t>Click on icon to add picture.</a:t>
            </a:r>
          </a:p>
        </p:txBody>
      </p:sp>
      <p:sp>
        <p:nvSpPr>
          <p:cNvPr id="7" name="Text Placeholder 8">
            <a:extLst>
              <a:ext uri="{FF2B5EF4-FFF2-40B4-BE49-F238E27FC236}">
                <a16:creationId xmlns:a16="http://schemas.microsoft.com/office/drawing/2014/main" id="{BD81FD16-5A08-9B48-AD85-99CF73DE02EB}"/>
              </a:ext>
            </a:extLst>
          </p:cNvPr>
          <p:cNvSpPr>
            <a:spLocks noGrp="1"/>
          </p:cNvSpPr>
          <p:nvPr>
            <p:ph type="body" sz="quarter" idx="11" hasCustomPrompt="1"/>
          </p:nvPr>
        </p:nvSpPr>
        <p:spPr>
          <a:xfrm>
            <a:off x="532519" y="634"/>
            <a:ext cx="1966595" cy="362585"/>
          </a:xfrm>
          <a:prstGeom prst="rect">
            <a:avLst/>
          </a:prstGeom>
          <a:solidFill>
            <a:schemeClr val="accent2"/>
          </a:solidFill>
        </p:spPr>
        <p:txBody>
          <a:bodyPr anchor="ctr" anchorCtr="0"/>
          <a:lstStyle>
            <a:lvl1pPr algn="ctr">
              <a:defRPr sz="900" spc="3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dirty="0"/>
              <a:t>DATE GOES HERE</a:t>
            </a:r>
          </a:p>
        </p:txBody>
      </p:sp>
    </p:spTree>
    <p:extLst>
      <p:ext uri="{BB962C8B-B14F-4D97-AF65-F5344CB8AC3E}">
        <p14:creationId xmlns:p14="http://schemas.microsoft.com/office/powerpoint/2010/main" val="200934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B6FA340-400D-C54A-9E45-27979FE71DDD}"/>
              </a:ext>
            </a:extLst>
          </p:cNvPr>
          <p:cNvSpPr>
            <a:spLocks noGrp="1"/>
          </p:cNvSpPr>
          <p:nvPr>
            <p:ph type="sldNum" sz="quarter" idx="4"/>
          </p:nvPr>
        </p:nvSpPr>
        <p:spPr>
          <a:xfrm>
            <a:off x="202550" y="4729927"/>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sp>
        <p:nvSpPr>
          <p:cNvPr id="6" name="Title 5">
            <a:extLst>
              <a:ext uri="{FF2B5EF4-FFF2-40B4-BE49-F238E27FC236}">
                <a16:creationId xmlns:a16="http://schemas.microsoft.com/office/drawing/2014/main" id="{95F1F811-0F86-0644-9BEB-6667C9851FC1}"/>
              </a:ext>
            </a:extLst>
          </p:cNvPr>
          <p:cNvSpPr>
            <a:spLocks noGrp="1"/>
          </p:cNvSpPr>
          <p:nvPr>
            <p:ph type="title"/>
          </p:nvPr>
        </p:nvSpPr>
        <p:spPr>
          <a:xfrm>
            <a:off x="402774" y="421395"/>
            <a:ext cx="8368693" cy="639762"/>
          </a:xfrm>
          <a:prstGeom prst="rect">
            <a:avLst/>
          </a:prstGeom>
        </p:spPr>
        <p:txBody>
          <a:bodyPr/>
          <a:lstStyle>
            <a:lvl1pPr algn="l">
              <a:defRPr sz="2400" b="1">
                <a:solidFill>
                  <a:schemeClr val="accent1"/>
                </a:solidFill>
                <a:latin typeface="+mn-lt"/>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81A502-2CA6-0644-A0DA-E41E5FCB2275}"/>
              </a:ext>
            </a:extLst>
          </p:cNvPr>
          <p:cNvSpPr>
            <a:spLocks noGrp="1"/>
          </p:cNvSpPr>
          <p:nvPr>
            <p:ph sz="quarter" idx="10"/>
          </p:nvPr>
        </p:nvSpPr>
        <p:spPr>
          <a:xfrm>
            <a:off x="403226" y="1208088"/>
            <a:ext cx="4062243" cy="3059112"/>
          </a:xfrm>
          <a:prstGeom prst="rect">
            <a:avLst/>
          </a:prstGeom>
        </p:spPr>
        <p:txBody>
          <a:bodyPr numCol="1" spcCol="457200"/>
          <a:lstStyle>
            <a:lvl1pPr>
              <a:buClr>
                <a:schemeClr val="accent2"/>
              </a:buClr>
              <a:defRPr sz="1600">
                <a:solidFill>
                  <a:schemeClr val="tx1"/>
                </a:solidFill>
              </a:defRPr>
            </a:lvl1pPr>
            <a:lvl2pPr>
              <a:buClr>
                <a:schemeClr val="accent2"/>
              </a:buClr>
              <a:defRPr sz="1600">
                <a:solidFill>
                  <a:schemeClr val="tx1"/>
                </a:solidFill>
              </a:defRPr>
            </a:lvl2pPr>
            <a:lvl3pPr>
              <a:buClr>
                <a:schemeClr val="accent2"/>
              </a:buClr>
              <a:defRPr sz="16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7">
            <a:extLst>
              <a:ext uri="{FF2B5EF4-FFF2-40B4-BE49-F238E27FC236}">
                <a16:creationId xmlns:a16="http://schemas.microsoft.com/office/drawing/2014/main" id="{C2020A1C-75E7-6741-AB41-60FD77541F15}"/>
              </a:ext>
            </a:extLst>
          </p:cNvPr>
          <p:cNvSpPr>
            <a:spLocks noGrp="1"/>
          </p:cNvSpPr>
          <p:nvPr>
            <p:ph sz="quarter" idx="11"/>
          </p:nvPr>
        </p:nvSpPr>
        <p:spPr>
          <a:xfrm>
            <a:off x="4709226" y="1208088"/>
            <a:ext cx="4062242" cy="3059112"/>
          </a:xfrm>
          <a:prstGeom prst="rect">
            <a:avLst/>
          </a:prstGeom>
        </p:spPr>
        <p:txBody>
          <a:bodyPr numCol="1" spcCol="457200"/>
          <a:lstStyle>
            <a:lvl1pPr>
              <a:buClr>
                <a:schemeClr val="accent2"/>
              </a:buClr>
              <a:defRPr sz="1600">
                <a:solidFill>
                  <a:schemeClr val="tx1"/>
                </a:solidFill>
              </a:defRPr>
            </a:lvl1pPr>
            <a:lvl2pPr>
              <a:buClr>
                <a:schemeClr val="accent2"/>
              </a:buClr>
              <a:defRPr sz="1600">
                <a:solidFill>
                  <a:schemeClr val="tx1"/>
                </a:solidFill>
              </a:defRPr>
            </a:lvl2pPr>
            <a:lvl3pPr>
              <a:buClr>
                <a:schemeClr val="accent2"/>
              </a:buClr>
              <a:defRPr sz="16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820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B6FA340-400D-C54A-9E45-27979FE71DDD}"/>
              </a:ext>
            </a:extLst>
          </p:cNvPr>
          <p:cNvSpPr>
            <a:spLocks noGrp="1"/>
          </p:cNvSpPr>
          <p:nvPr>
            <p:ph type="sldNum" sz="quarter" idx="4"/>
          </p:nvPr>
        </p:nvSpPr>
        <p:spPr>
          <a:xfrm>
            <a:off x="202550" y="4729927"/>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sp>
        <p:nvSpPr>
          <p:cNvPr id="6" name="Title 5">
            <a:extLst>
              <a:ext uri="{FF2B5EF4-FFF2-40B4-BE49-F238E27FC236}">
                <a16:creationId xmlns:a16="http://schemas.microsoft.com/office/drawing/2014/main" id="{95F1F811-0F86-0644-9BEB-6667C9851FC1}"/>
              </a:ext>
            </a:extLst>
          </p:cNvPr>
          <p:cNvSpPr>
            <a:spLocks noGrp="1"/>
          </p:cNvSpPr>
          <p:nvPr>
            <p:ph type="title"/>
          </p:nvPr>
        </p:nvSpPr>
        <p:spPr>
          <a:xfrm>
            <a:off x="402774" y="421395"/>
            <a:ext cx="8368693" cy="639762"/>
          </a:xfrm>
          <a:prstGeom prst="rect">
            <a:avLst/>
          </a:prstGeom>
        </p:spPr>
        <p:txBody>
          <a:bodyPr/>
          <a:lstStyle>
            <a:lvl1pPr algn="l">
              <a:defRPr sz="2400" b="1">
                <a:solidFill>
                  <a:schemeClr val="accent1"/>
                </a:solidFill>
                <a:latin typeface="+mn-lt"/>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81A502-2CA6-0644-A0DA-E41E5FCB2275}"/>
              </a:ext>
            </a:extLst>
          </p:cNvPr>
          <p:cNvSpPr>
            <a:spLocks noGrp="1"/>
          </p:cNvSpPr>
          <p:nvPr>
            <p:ph sz="quarter" idx="10"/>
          </p:nvPr>
        </p:nvSpPr>
        <p:spPr>
          <a:xfrm>
            <a:off x="403226" y="1208088"/>
            <a:ext cx="4062243" cy="3059112"/>
          </a:xfrm>
          <a:prstGeom prst="rect">
            <a:avLst/>
          </a:prstGeom>
        </p:spPr>
        <p:txBody>
          <a:bodyPr numCol="1" spcCol="457200"/>
          <a:lstStyle>
            <a:lvl1pPr>
              <a:buClr>
                <a:schemeClr val="accent2"/>
              </a:buClr>
              <a:defRPr sz="1600">
                <a:solidFill>
                  <a:schemeClr val="tx1"/>
                </a:solidFill>
              </a:defRPr>
            </a:lvl1pPr>
            <a:lvl2pPr>
              <a:buClr>
                <a:schemeClr val="accent2"/>
              </a:buClr>
              <a:defRPr sz="1600">
                <a:solidFill>
                  <a:schemeClr val="tx1"/>
                </a:solidFill>
              </a:defRPr>
            </a:lvl2pPr>
            <a:lvl3pPr>
              <a:buClr>
                <a:schemeClr val="accent2"/>
              </a:buClr>
              <a:defRPr sz="16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7">
            <a:extLst>
              <a:ext uri="{FF2B5EF4-FFF2-40B4-BE49-F238E27FC236}">
                <a16:creationId xmlns:a16="http://schemas.microsoft.com/office/drawing/2014/main" id="{C2020A1C-75E7-6741-AB41-60FD77541F15}"/>
              </a:ext>
            </a:extLst>
          </p:cNvPr>
          <p:cNvSpPr>
            <a:spLocks noGrp="1"/>
          </p:cNvSpPr>
          <p:nvPr>
            <p:ph sz="quarter" idx="11"/>
          </p:nvPr>
        </p:nvSpPr>
        <p:spPr>
          <a:xfrm>
            <a:off x="4709226" y="1208088"/>
            <a:ext cx="4062242" cy="3059112"/>
          </a:xfrm>
          <a:prstGeom prst="rect">
            <a:avLst/>
          </a:prstGeom>
        </p:spPr>
        <p:txBody>
          <a:bodyPr numCol="1" spcCol="457200"/>
          <a:lstStyle>
            <a:lvl1pPr>
              <a:buClr>
                <a:schemeClr val="accent2"/>
              </a:buClr>
              <a:defRPr sz="1600">
                <a:solidFill>
                  <a:schemeClr val="tx1"/>
                </a:solidFill>
              </a:defRPr>
            </a:lvl1pPr>
            <a:lvl2pPr>
              <a:buClr>
                <a:schemeClr val="accent2"/>
              </a:buClr>
              <a:defRPr sz="1600">
                <a:solidFill>
                  <a:schemeClr val="tx1"/>
                </a:solidFill>
              </a:defRPr>
            </a:lvl2pPr>
            <a:lvl3pPr>
              <a:buClr>
                <a:schemeClr val="accent2"/>
              </a:buClr>
              <a:defRPr sz="16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8297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1_Custom Layout">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B6FA340-400D-C54A-9E45-27979FE71DDD}"/>
              </a:ext>
            </a:extLst>
          </p:cNvPr>
          <p:cNvSpPr>
            <a:spLocks noGrp="1"/>
          </p:cNvSpPr>
          <p:nvPr>
            <p:ph type="sldNum" sz="quarter" idx="4"/>
          </p:nvPr>
        </p:nvSpPr>
        <p:spPr>
          <a:xfrm>
            <a:off x="202550" y="4729927"/>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sp>
        <p:nvSpPr>
          <p:cNvPr id="6" name="Title 5">
            <a:extLst>
              <a:ext uri="{FF2B5EF4-FFF2-40B4-BE49-F238E27FC236}">
                <a16:creationId xmlns:a16="http://schemas.microsoft.com/office/drawing/2014/main" id="{95F1F811-0F86-0644-9BEB-6667C9851FC1}"/>
              </a:ext>
            </a:extLst>
          </p:cNvPr>
          <p:cNvSpPr>
            <a:spLocks noGrp="1"/>
          </p:cNvSpPr>
          <p:nvPr>
            <p:ph type="title"/>
          </p:nvPr>
        </p:nvSpPr>
        <p:spPr>
          <a:xfrm>
            <a:off x="402774" y="421395"/>
            <a:ext cx="8368693" cy="639762"/>
          </a:xfrm>
          <a:prstGeom prst="rect">
            <a:avLst/>
          </a:prstGeom>
        </p:spPr>
        <p:txBody>
          <a:bodyPr/>
          <a:lstStyle>
            <a:lvl1pPr algn="l">
              <a:defRPr sz="2400" b="1">
                <a:solidFill>
                  <a:schemeClr val="accent1"/>
                </a:solidFill>
                <a:latin typeface="+mn-lt"/>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81A502-2CA6-0644-A0DA-E41E5FCB2275}"/>
              </a:ext>
            </a:extLst>
          </p:cNvPr>
          <p:cNvSpPr>
            <a:spLocks noGrp="1"/>
          </p:cNvSpPr>
          <p:nvPr>
            <p:ph sz="quarter" idx="10"/>
          </p:nvPr>
        </p:nvSpPr>
        <p:spPr>
          <a:xfrm>
            <a:off x="403225" y="1208088"/>
            <a:ext cx="2624060" cy="3059112"/>
          </a:xfrm>
          <a:prstGeom prst="rect">
            <a:avLst/>
          </a:prstGeom>
        </p:spPr>
        <p:txBody>
          <a:bodyPr numCol="1" spcCol="457200"/>
          <a:lstStyle>
            <a:lvl1pPr>
              <a:buClr>
                <a:schemeClr val="accent2"/>
              </a:buClr>
              <a:defRPr sz="1600">
                <a:solidFill>
                  <a:schemeClr val="tx1"/>
                </a:solidFill>
              </a:defRPr>
            </a:lvl1pPr>
            <a:lvl2pPr>
              <a:buClr>
                <a:schemeClr val="accent2"/>
              </a:buClr>
              <a:defRPr sz="1600">
                <a:solidFill>
                  <a:schemeClr val="tx1"/>
                </a:solidFill>
              </a:defRPr>
            </a:lvl2pPr>
            <a:lvl3pPr>
              <a:buClr>
                <a:schemeClr val="accent2"/>
              </a:buClr>
              <a:defRPr sz="16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7">
            <a:extLst>
              <a:ext uri="{FF2B5EF4-FFF2-40B4-BE49-F238E27FC236}">
                <a16:creationId xmlns:a16="http://schemas.microsoft.com/office/drawing/2014/main" id="{C2020A1C-75E7-6741-AB41-60FD77541F15}"/>
              </a:ext>
            </a:extLst>
          </p:cNvPr>
          <p:cNvSpPr>
            <a:spLocks noGrp="1"/>
          </p:cNvSpPr>
          <p:nvPr>
            <p:ph sz="quarter" idx="11"/>
          </p:nvPr>
        </p:nvSpPr>
        <p:spPr>
          <a:xfrm>
            <a:off x="3275089" y="1208813"/>
            <a:ext cx="2624060" cy="3059112"/>
          </a:xfrm>
          <a:prstGeom prst="rect">
            <a:avLst/>
          </a:prstGeom>
        </p:spPr>
        <p:txBody>
          <a:bodyPr numCol="1" spcCol="457200"/>
          <a:lstStyle>
            <a:lvl1pPr>
              <a:buClr>
                <a:schemeClr val="accent2"/>
              </a:buClr>
              <a:defRPr sz="1600">
                <a:solidFill>
                  <a:schemeClr val="tx1"/>
                </a:solidFill>
              </a:defRPr>
            </a:lvl1pPr>
            <a:lvl2pPr>
              <a:buClr>
                <a:schemeClr val="accent2"/>
              </a:buClr>
              <a:defRPr sz="1600">
                <a:solidFill>
                  <a:schemeClr val="tx1"/>
                </a:solidFill>
              </a:defRPr>
            </a:lvl2pPr>
            <a:lvl3pPr>
              <a:buClr>
                <a:schemeClr val="accent2"/>
              </a:buClr>
              <a:defRPr sz="16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7">
            <a:extLst>
              <a:ext uri="{FF2B5EF4-FFF2-40B4-BE49-F238E27FC236}">
                <a16:creationId xmlns:a16="http://schemas.microsoft.com/office/drawing/2014/main" id="{E89D3CA7-8D2F-F448-AD55-829CF40B3D15}"/>
              </a:ext>
            </a:extLst>
          </p:cNvPr>
          <p:cNvSpPr>
            <a:spLocks noGrp="1"/>
          </p:cNvSpPr>
          <p:nvPr>
            <p:ph sz="quarter" idx="12"/>
          </p:nvPr>
        </p:nvSpPr>
        <p:spPr>
          <a:xfrm>
            <a:off x="6147406" y="1217691"/>
            <a:ext cx="2624060" cy="3059112"/>
          </a:xfrm>
          <a:prstGeom prst="rect">
            <a:avLst/>
          </a:prstGeom>
        </p:spPr>
        <p:txBody>
          <a:bodyPr numCol="1" spcCol="457200"/>
          <a:lstStyle>
            <a:lvl1pPr>
              <a:buClr>
                <a:schemeClr val="accent2"/>
              </a:buClr>
              <a:defRPr sz="1600">
                <a:solidFill>
                  <a:schemeClr val="tx1"/>
                </a:solidFill>
              </a:defRPr>
            </a:lvl1pPr>
            <a:lvl2pPr>
              <a:buClr>
                <a:schemeClr val="accent2"/>
              </a:buClr>
              <a:defRPr sz="1600">
                <a:solidFill>
                  <a:schemeClr val="tx1"/>
                </a:solidFill>
              </a:defRPr>
            </a:lvl2pPr>
            <a:lvl3pPr>
              <a:buClr>
                <a:schemeClr val="accent2"/>
              </a:buClr>
              <a:defRPr sz="16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3765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B6FA340-400D-C54A-9E45-27979FE71DDD}"/>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sp>
        <p:nvSpPr>
          <p:cNvPr id="6" name="Title 5">
            <a:extLst>
              <a:ext uri="{FF2B5EF4-FFF2-40B4-BE49-F238E27FC236}">
                <a16:creationId xmlns:a16="http://schemas.microsoft.com/office/drawing/2014/main" id="{95F1F811-0F86-0644-9BEB-6667C9851FC1}"/>
              </a:ext>
            </a:extLst>
          </p:cNvPr>
          <p:cNvSpPr>
            <a:spLocks noGrp="1"/>
          </p:cNvSpPr>
          <p:nvPr>
            <p:ph type="title"/>
          </p:nvPr>
        </p:nvSpPr>
        <p:spPr>
          <a:xfrm>
            <a:off x="402773" y="421395"/>
            <a:ext cx="8368693" cy="639762"/>
          </a:xfrm>
          <a:prstGeom prst="rect">
            <a:avLst/>
          </a:prstGeom>
        </p:spPr>
        <p:txBody>
          <a:bodyPr/>
          <a:lstStyle>
            <a:lvl1pPr algn="l">
              <a:defRPr sz="2400" b="1">
                <a:solidFill>
                  <a:schemeClr val="accent1"/>
                </a:solidFill>
                <a:latin typeface="+mn-lt"/>
              </a:defRPr>
            </a:lvl1pPr>
          </a:lstStyle>
          <a:p>
            <a:r>
              <a:rPr lang="en-US" dirty="0"/>
              <a:t>Click to edit Master title style</a:t>
            </a:r>
          </a:p>
        </p:txBody>
      </p:sp>
      <p:sp>
        <p:nvSpPr>
          <p:cNvPr id="8" name="Content Placeholder 7">
            <a:extLst>
              <a:ext uri="{FF2B5EF4-FFF2-40B4-BE49-F238E27FC236}">
                <a16:creationId xmlns:a16="http://schemas.microsoft.com/office/drawing/2014/main" id="{7481A502-2CA6-0644-A0DA-E41E5FCB2275}"/>
              </a:ext>
            </a:extLst>
          </p:cNvPr>
          <p:cNvSpPr>
            <a:spLocks noGrp="1"/>
          </p:cNvSpPr>
          <p:nvPr>
            <p:ph sz="quarter" idx="10"/>
          </p:nvPr>
        </p:nvSpPr>
        <p:spPr>
          <a:xfrm>
            <a:off x="403225" y="1208088"/>
            <a:ext cx="8367713" cy="3059112"/>
          </a:xfrm>
          <a:prstGeom prst="rect">
            <a:avLst/>
          </a:prstGeom>
        </p:spPr>
        <p:txBody>
          <a:bodyPr/>
          <a:lstStyle>
            <a:lvl1pPr>
              <a:buClr>
                <a:schemeClr val="accent2"/>
              </a:buClr>
              <a:defRPr sz="1600">
                <a:solidFill>
                  <a:schemeClr val="accent6">
                    <a:lumMod val="50000"/>
                    <a:lumOff val="50000"/>
                  </a:schemeClr>
                </a:solidFill>
              </a:defRPr>
            </a:lvl1pPr>
            <a:lvl2pPr>
              <a:buClr>
                <a:schemeClr val="accent2"/>
              </a:buClr>
              <a:defRPr sz="1600">
                <a:solidFill>
                  <a:schemeClr val="accent6">
                    <a:lumMod val="50000"/>
                    <a:lumOff val="50000"/>
                  </a:schemeClr>
                </a:solidFill>
              </a:defRPr>
            </a:lvl2pPr>
            <a:lvl3pPr>
              <a:buClr>
                <a:schemeClr val="accent2"/>
              </a:buClr>
              <a:defRPr sz="1600">
                <a:solidFill>
                  <a:schemeClr val="accent6">
                    <a:lumMod val="50000"/>
                    <a:lumOff val="50000"/>
                  </a:schemeClr>
                </a:solidFill>
              </a:defRPr>
            </a:lvl3pPr>
            <a:lvl4pPr>
              <a:buClr>
                <a:schemeClr val="accent2"/>
              </a:buClr>
              <a:defRPr sz="1600">
                <a:solidFill>
                  <a:schemeClr val="accent6">
                    <a:lumMod val="50000"/>
                    <a:lumOff val="50000"/>
                  </a:schemeClr>
                </a:solidFill>
              </a:defRPr>
            </a:lvl4pPr>
            <a:lvl5pPr>
              <a:buClr>
                <a:schemeClr val="accent2"/>
              </a:buClr>
              <a:defRPr sz="1600">
                <a:solidFill>
                  <a:schemeClr val="accent6">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045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B6FA340-400D-C54A-9E45-27979FE71DDD}"/>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sp>
        <p:nvSpPr>
          <p:cNvPr id="6" name="Title 5">
            <a:extLst>
              <a:ext uri="{FF2B5EF4-FFF2-40B4-BE49-F238E27FC236}">
                <a16:creationId xmlns:a16="http://schemas.microsoft.com/office/drawing/2014/main" id="{95F1F811-0F86-0644-9BEB-6667C9851FC1}"/>
              </a:ext>
            </a:extLst>
          </p:cNvPr>
          <p:cNvSpPr>
            <a:spLocks noGrp="1"/>
          </p:cNvSpPr>
          <p:nvPr>
            <p:ph type="title"/>
          </p:nvPr>
        </p:nvSpPr>
        <p:spPr>
          <a:xfrm>
            <a:off x="402773" y="421395"/>
            <a:ext cx="8368693" cy="639762"/>
          </a:xfrm>
          <a:prstGeom prst="rect">
            <a:avLst/>
          </a:prstGeom>
        </p:spPr>
        <p:txBody>
          <a:bodyPr/>
          <a:lstStyle>
            <a:lvl1pPr algn="l">
              <a:defRPr sz="2400" b="1">
                <a:solidFill>
                  <a:schemeClr val="accent1"/>
                </a:solidFill>
                <a:latin typeface="+mn-lt"/>
              </a:defRPr>
            </a:lvl1pPr>
          </a:lstStyle>
          <a:p>
            <a:r>
              <a:rPr lang="en-US" dirty="0"/>
              <a:t>Click to edit Master title style</a:t>
            </a:r>
          </a:p>
        </p:txBody>
      </p:sp>
      <p:sp>
        <p:nvSpPr>
          <p:cNvPr id="3" name="Chart Placeholder 2">
            <a:extLst>
              <a:ext uri="{FF2B5EF4-FFF2-40B4-BE49-F238E27FC236}">
                <a16:creationId xmlns:a16="http://schemas.microsoft.com/office/drawing/2014/main" id="{FE50443F-11E4-5945-A657-EEC7F4760C73}"/>
              </a:ext>
            </a:extLst>
          </p:cNvPr>
          <p:cNvSpPr>
            <a:spLocks noGrp="1"/>
          </p:cNvSpPr>
          <p:nvPr>
            <p:ph type="chart" sz="quarter" idx="10"/>
          </p:nvPr>
        </p:nvSpPr>
        <p:spPr>
          <a:xfrm>
            <a:off x="403225" y="1196975"/>
            <a:ext cx="8367713" cy="3252788"/>
          </a:xfrm>
          <a:prstGeom prst="rect">
            <a:avLst/>
          </a:prstGeom>
        </p:spPr>
        <p:txBody>
          <a:bodyPr/>
          <a:lstStyle>
            <a:lvl1pPr>
              <a:buNone/>
              <a:defRPr sz="1800"/>
            </a:lvl1pPr>
          </a:lstStyle>
          <a:p>
            <a:endParaRPr lang="en-US"/>
          </a:p>
        </p:txBody>
      </p:sp>
    </p:spTree>
    <p:extLst>
      <p:ext uri="{BB962C8B-B14F-4D97-AF65-F5344CB8AC3E}">
        <p14:creationId xmlns:p14="http://schemas.microsoft.com/office/powerpoint/2010/main" val="2404319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B6FA340-400D-C54A-9E45-27979FE71DDD}"/>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sp>
        <p:nvSpPr>
          <p:cNvPr id="6" name="Title 5">
            <a:extLst>
              <a:ext uri="{FF2B5EF4-FFF2-40B4-BE49-F238E27FC236}">
                <a16:creationId xmlns:a16="http://schemas.microsoft.com/office/drawing/2014/main" id="{95F1F811-0F86-0644-9BEB-6667C9851FC1}"/>
              </a:ext>
            </a:extLst>
          </p:cNvPr>
          <p:cNvSpPr>
            <a:spLocks noGrp="1"/>
          </p:cNvSpPr>
          <p:nvPr>
            <p:ph type="title"/>
          </p:nvPr>
        </p:nvSpPr>
        <p:spPr>
          <a:xfrm>
            <a:off x="402773" y="421395"/>
            <a:ext cx="8368693" cy="639762"/>
          </a:xfrm>
          <a:prstGeom prst="rect">
            <a:avLst/>
          </a:prstGeom>
        </p:spPr>
        <p:txBody>
          <a:bodyPr/>
          <a:lstStyle>
            <a:lvl1pPr algn="l">
              <a:defRPr sz="2400" b="1">
                <a:solidFill>
                  <a:schemeClr val="accent1"/>
                </a:solidFill>
                <a:latin typeface="+mn-lt"/>
              </a:defRPr>
            </a:lvl1pPr>
          </a:lstStyle>
          <a:p>
            <a:r>
              <a:rPr lang="en-US" dirty="0"/>
              <a:t>Click to edit Master title style</a:t>
            </a:r>
          </a:p>
        </p:txBody>
      </p:sp>
      <p:sp>
        <p:nvSpPr>
          <p:cNvPr id="8" name="Content Placeholder 7">
            <a:extLst>
              <a:ext uri="{FF2B5EF4-FFF2-40B4-BE49-F238E27FC236}">
                <a16:creationId xmlns:a16="http://schemas.microsoft.com/office/drawing/2014/main" id="{7481A502-2CA6-0644-A0DA-E41E5FCB2275}"/>
              </a:ext>
            </a:extLst>
          </p:cNvPr>
          <p:cNvSpPr>
            <a:spLocks noGrp="1"/>
          </p:cNvSpPr>
          <p:nvPr>
            <p:ph sz="quarter" idx="10"/>
          </p:nvPr>
        </p:nvSpPr>
        <p:spPr>
          <a:xfrm>
            <a:off x="403225" y="1208088"/>
            <a:ext cx="4062243" cy="3059112"/>
          </a:xfrm>
          <a:prstGeom prst="rect">
            <a:avLst/>
          </a:prstGeom>
        </p:spPr>
        <p:txBody>
          <a:bodyPr numCol="1" spcCol="457200"/>
          <a:lstStyle>
            <a:lvl1pPr>
              <a:buClr>
                <a:schemeClr val="accent2"/>
              </a:buClr>
              <a:defRPr sz="1600">
                <a:solidFill>
                  <a:schemeClr val="accent6">
                    <a:lumMod val="50000"/>
                    <a:lumOff val="50000"/>
                  </a:schemeClr>
                </a:solidFill>
              </a:defRPr>
            </a:lvl1pPr>
            <a:lvl2pPr>
              <a:buClr>
                <a:schemeClr val="accent2"/>
              </a:buClr>
              <a:defRPr sz="1600">
                <a:solidFill>
                  <a:schemeClr val="accent6">
                    <a:lumMod val="50000"/>
                    <a:lumOff val="50000"/>
                  </a:schemeClr>
                </a:solidFill>
              </a:defRPr>
            </a:lvl2pPr>
            <a:lvl3pPr>
              <a:buClr>
                <a:schemeClr val="accent2"/>
              </a:buClr>
              <a:defRPr sz="1600">
                <a:solidFill>
                  <a:schemeClr val="accent6">
                    <a:lumMod val="50000"/>
                    <a:lumOff val="50000"/>
                  </a:schemeClr>
                </a:solidFill>
              </a:defRPr>
            </a:lvl3pPr>
            <a:lvl4pPr>
              <a:buClr>
                <a:schemeClr val="accent2"/>
              </a:buClr>
              <a:defRPr sz="1600">
                <a:solidFill>
                  <a:schemeClr val="accent6">
                    <a:lumMod val="50000"/>
                    <a:lumOff val="50000"/>
                  </a:schemeClr>
                </a:solidFill>
              </a:defRPr>
            </a:lvl4pPr>
            <a:lvl5pPr>
              <a:buClr>
                <a:schemeClr val="accent2"/>
              </a:buClr>
              <a:defRPr sz="1600">
                <a:solidFill>
                  <a:schemeClr val="accent6">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7">
            <a:extLst>
              <a:ext uri="{FF2B5EF4-FFF2-40B4-BE49-F238E27FC236}">
                <a16:creationId xmlns:a16="http://schemas.microsoft.com/office/drawing/2014/main" id="{C2020A1C-75E7-6741-AB41-60FD77541F15}"/>
              </a:ext>
            </a:extLst>
          </p:cNvPr>
          <p:cNvSpPr>
            <a:spLocks noGrp="1"/>
          </p:cNvSpPr>
          <p:nvPr>
            <p:ph sz="quarter" idx="11"/>
          </p:nvPr>
        </p:nvSpPr>
        <p:spPr>
          <a:xfrm>
            <a:off x="4709225" y="1208088"/>
            <a:ext cx="4062242" cy="3059112"/>
          </a:xfrm>
          <a:prstGeom prst="rect">
            <a:avLst/>
          </a:prstGeom>
        </p:spPr>
        <p:txBody>
          <a:bodyPr numCol="1" spcCol="457200"/>
          <a:lstStyle>
            <a:lvl1pPr>
              <a:buClr>
                <a:schemeClr val="accent2"/>
              </a:buClr>
              <a:defRPr sz="1600">
                <a:solidFill>
                  <a:schemeClr val="accent6">
                    <a:lumMod val="50000"/>
                    <a:lumOff val="50000"/>
                  </a:schemeClr>
                </a:solidFill>
              </a:defRPr>
            </a:lvl1pPr>
            <a:lvl2pPr>
              <a:buClr>
                <a:schemeClr val="accent2"/>
              </a:buClr>
              <a:defRPr sz="1600">
                <a:solidFill>
                  <a:schemeClr val="accent6">
                    <a:lumMod val="50000"/>
                    <a:lumOff val="50000"/>
                  </a:schemeClr>
                </a:solidFill>
              </a:defRPr>
            </a:lvl2pPr>
            <a:lvl3pPr>
              <a:buClr>
                <a:schemeClr val="accent2"/>
              </a:buClr>
              <a:defRPr sz="1600">
                <a:solidFill>
                  <a:schemeClr val="accent6">
                    <a:lumMod val="50000"/>
                    <a:lumOff val="50000"/>
                  </a:schemeClr>
                </a:solidFill>
              </a:defRPr>
            </a:lvl3pPr>
            <a:lvl4pPr>
              <a:buClr>
                <a:schemeClr val="accent2"/>
              </a:buClr>
              <a:defRPr sz="1600">
                <a:solidFill>
                  <a:schemeClr val="accent6">
                    <a:lumMod val="50000"/>
                    <a:lumOff val="50000"/>
                  </a:schemeClr>
                </a:solidFill>
              </a:defRPr>
            </a:lvl4pPr>
            <a:lvl5pPr>
              <a:buClr>
                <a:schemeClr val="accent2"/>
              </a:buClr>
              <a:defRPr sz="1600">
                <a:solidFill>
                  <a:schemeClr val="accent6">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6708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393E86-2F50-0046-9B9F-D3A937A989C1}"/>
              </a:ext>
            </a:extLst>
          </p:cNvPr>
          <p:cNvSpPr/>
          <p:nvPr userDrawn="1"/>
        </p:nvSpPr>
        <p:spPr>
          <a:xfrm>
            <a:off x="4466177" y="0"/>
            <a:ext cx="4677823"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5B6FA340-400D-C54A-9E45-27979FE71DDD}"/>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sp>
        <p:nvSpPr>
          <p:cNvPr id="6" name="Title 5">
            <a:extLst>
              <a:ext uri="{FF2B5EF4-FFF2-40B4-BE49-F238E27FC236}">
                <a16:creationId xmlns:a16="http://schemas.microsoft.com/office/drawing/2014/main" id="{95F1F811-0F86-0644-9BEB-6667C9851FC1}"/>
              </a:ext>
            </a:extLst>
          </p:cNvPr>
          <p:cNvSpPr>
            <a:spLocks noGrp="1"/>
          </p:cNvSpPr>
          <p:nvPr>
            <p:ph type="title"/>
          </p:nvPr>
        </p:nvSpPr>
        <p:spPr>
          <a:xfrm>
            <a:off x="402773" y="421395"/>
            <a:ext cx="3728127" cy="805546"/>
          </a:xfrm>
          <a:prstGeom prst="rect">
            <a:avLst/>
          </a:prstGeom>
        </p:spPr>
        <p:txBody>
          <a:bodyPr/>
          <a:lstStyle>
            <a:lvl1pPr algn="l">
              <a:defRPr sz="2400" b="1">
                <a:solidFill>
                  <a:schemeClr val="accent1"/>
                </a:solidFill>
                <a:latin typeface="+mn-lt"/>
              </a:defRPr>
            </a:lvl1pPr>
          </a:lstStyle>
          <a:p>
            <a:r>
              <a:rPr lang="en-US" dirty="0"/>
              <a:t>Click to edit Master title style</a:t>
            </a:r>
          </a:p>
        </p:txBody>
      </p:sp>
      <p:sp>
        <p:nvSpPr>
          <p:cNvPr id="7" name="Content Placeholder 7">
            <a:extLst>
              <a:ext uri="{FF2B5EF4-FFF2-40B4-BE49-F238E27FC236}">
                <a16:creationId xmlns:a16="http://schemas.microsoft.com/office/drawing/2014/main" id="{C2020A1C-75E7-6741-AB41-60FD77541F15}"/>
              </a:ext>
            </a:extLst>
          </p:cNvPr>
          <p:cNvSpPr>
            <a:spLocks noGrp="1"/>
          </p:cNvSpPr>
          <p:nvPr>
            <p:ph sz="quarter" idx="11"/>
          </p:nvPr>
        </p:nvSpPr>
        <p:spPr>
          <a:xfrm>
            <a:off x="402773" y="1621409"/>
            <a:ext cx="3728127" cy="2664643"/>
          </a:xfrm>
          <a:prstGeom prst="rect">
            <a:avLst/>
          </a:prstGeom>
        </p:spPr>
        <p:txBody>
          <a:bodyPr numCol="1" spcCol="457200"/>
          <a:lstStyle>
            <a:lvl1pPr>
              <a:buClr>
                <a:schemeClr val="accent2"/>
              </a:buClr>
              <a:defRPr sz="1600">
                <a:solidFill>
                  <a:schemeClr val="accent6">
                    <a:lumMod val="50000"/>
                    <a:lumOff val="50000"/>
                  </a:schemeClr>
                </a:solidFill>
              </a:defRPr>
            </a:lvl1pPr>
            <a:lvl2pPr>
              <a:buClr>
                <a:schemeClr val="accent2"/>
              </a:buClr>
              <a:defRPr sz="1600">
                <a:solidFill>
                  <a:schemeClr val="accent6">
                    <a:lumMod val="50000"/>
                    <a:lumOff val="50000"/>
                  </a:schemeClr>
                </a:solidFill>
              </a:defRPr>
            </a:lvl2pPr>
            <a:lvl3pPr>
              <a:buClr>
                <a:schemeClr val="accent2"/>
              </a:buClr>
              <a:defRPr sz="1600">
                <a:solidFill>
                  <a:schemeClr val="accent6">
                    <a:lumMod val="50000"/>
                    <a:lumOff val="50000"/>
                  </a:schemeClr>
                </a:solidFill>
              </a:defRPr>
            </a:lvl3pPr>
            <a:lvl4pPr>
              <a:buClr>
                <a:schemeClr val="accent2"/>
              </a:buClr>
              <a:defRPr sz="1600">
                <a:solidFill>
                  <a:schemeClr val="accent6">
                    <a:lumMod val="50000"/>
                    <a:lumOff val="50000"/>
                  </a:schemeClr>
                </a:solidFill>
              </a:defRPr>
            </a:lvl4pPr>
            <a:lvl5pPr>
              <a:buClr>
                <a:schemeClr val="accent2"/>
              </a:buClr>
              <a:defRPr sz="1600">
                <a:solidFill>
                  <a:schemeClr val="accent6">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hart Placeholder 2">
            <a:extLst>
              <a:ext uri="{FF2B5EF4-FFF2-40B4-BE49-F238E27FC236}">
                <a16:creationId xmlns:a16="http://schemas.microsoft.com/office/drawing/2014/main" id="{8655C498-64EF-2A49-88C6-C3DD1629AA3B}"/>
              </a:ext>
            </a:extLst>
          </p:cNvPr>
          <p:cNvSpPr>
            <a:spLocks noGrp="1"/>
          </p:cNvSpPr>
          <p:nvPr>
            <p:ph type="chart" sz="quarter" idx="12"/>
          </p:nvPr>
        </p:nvSpPr>
        <p:spPr>
          <a:xfrm>
            <a:off x="4741681" y="421395"/>
            <a:ext cx="4129005" cy="3864658"/>
          </a:xfrm>
          <a:prstGeom prst="rect">
            <a:avLst/>
          </a:prstGeom>
        </p:spPr>
        <p:txBody>
          <a:bodyPr/>
          <a:lstStyle>
            <a:lvl1pPr>
              <a:buNone/>
              <a:defRPr sz="1400"/>
            </a:lvl1pPr>
          </a:lstStyle>
          <a:p>
            <a:endParaRPr lang="en-US"/>
          </a:p>
        </p:txBody>
      </p:sp>
      <p:pic>
        <p:nvPicPr>
          <p:cNvPr id="11" name="Picture 10" descr="A picture containing text&#10;&#10;Description automatically generated">
            <a:extLst>
              <a:ext uri="{FF2B5EF4-FFF2-40B4-BE49-F238E27FC236}">
                <a16:creationId xmlns:a16="http://schemas.microsoft.com/office/drawing/2014/main" id="{51438BAE-3D1C-AA46-8F97-9CDEB497DC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46308" y="4557062"/>
            <a:ext cx="1495142" cy="456849"/>
          </a:xfrm>
          <a:prstGeom prst="rect">
            <a:avLst/>
          </a:prstGeom>
        </p:spPr>
      </p:pic>
    </p:spTree>
    <p:extLst>
      <p:ext uri="{BB962C8B-B14F-4D97-AF65-F5344CB8AC3E}">
        <p14:creationId xmlns:p14="http://schemas.microsoft.com/office/powerpoint/2010/main" val="355201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B6FA340-400D-C54A-9E45-27979FE71DDD}"/>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sp>
        <p:nvSpPr>
          <p:cNvPr id="6" name="Title 5">
            <a:extLst>
              <a:ext uri="{FF2B5EF4-FFF2-40B4-BE49-F238E27FC236}">
                <a16:creationId xmlns:a16="http://schemas.microsoft.com/office/drawing/2014/main" id="{95F1F811-0F86-0644-9BEB-6667C9851FC1}"/>
              </a:ext>
            </a:extLst>
          </p:cNvPr>
          <p:cNvSpPr>
            <a:spLocks noGrp="1"/>
          </p:cNvSpPr>
          <p:nvPr>
            <p:ph type="title"/>
          </p:nvPr>
        </p:nvSpPr>
        <p:spPr>
          <a:xfrm>
            <a:off x="402773" y="421395"/>
            <a:ext cx="8368693" cy="639762"/>
          </a:xfrm>
          <a:prstGeom prst="rect">
            <a:avLst/>
          </a:prstGeom>
        </p:spPr>
        <p:txBody>
          <a:bodyPr/>
          <a:lstStyle>
            <a:lvl1pPr algn="l">
              <a:defRPr sz="2400" b="1">
                <a:solidFill>
                  <a:schemeClr val="accent1"/>
                </a:solidFill>
                <a:latin typeface="+mn-lt"/>
              </a:defRPr>
            </a:lvl1pPr>
          </a:lstStyle>
          <a:p>
            <a:r>
              <a:rPr lang="en-US" dirty="0"/>
              <a:t>Click to edit Master title style</a:t>
            </a:r>
          </a:p>
        </p:txBody>
      </p:sp>
      <p:sp>
        <p:nvSpPr>
          <p:cNvPr id="8" name="Content Placeholder 7">
            <a:extLst>
              <a:ext uri="{FF2B5EF4-FFF2-40B4-BE49-F238E27FC236}">
                <a16:creationId xmlns:a16="http://schemas.microsoft.com/office/drawing/2014/main" id="{7481A502-2CA6-0644-A0DA-E41E5FCB2275}"/>
              </a:ext>
            </a:extLst>
          </p:cNvPr>
          <p:cNvSpPr>
            <a:spLocks noGrp="1"/>
          </p:cNvSpPr>
          <p:nvPr>
            <p:ph sz="quarter" idx="10"/>
          </p:nvPr>
        </p:nvSpPr>
        <p:spPr>
          <a:xfrm>
            <a:off x="403225" y="1208088"/>
            <a:ext cx="2624060" cy="3059112"/>
          </a:xfrm>
          <a:prstGeom prst="rect">
            <a:avLst/>
          </a:prstGeom>
        </p:spPr>
        <p:txBody>
          <a:bodyPr numCol="1" spcCol="457200"/>
          <a:lstStyle>
            <a:lvl1pPr>
              <a:buClr>
                <a:schemeClr val="accent2"/>
              </a:buClr>
              <a:defRPr sz="1600">
                <a:solidFill>
                  <a:schemeClr val="accent6">
                    <a:lumMod val="50000"/>
                    <a:lumOff val="50000"/>
                  </a:schemeClr>
                </a:solidFill>
              </a:defRPr>
            </a:lvl1pPr>
            <a:lvl2pPr>
              <a:buClr>
                <a:schemeClr val="accent2"/>
              </a:buClr>
              <a:defRPr sz="1600">
                <a:solidFill>
                  <a:schemeClr val="accent6">
                    <a:lumMod val="50000"/>
                    <a:lumOff val="50000"/>
                  </a:schemeClr>
                </a:solidFill>
              </a:defRPr>
            </a:lvl2pPr>
            <a:lvl3pPr>
              <a:buClr>
                <a:schemeClr val="accent2"/>
              </a:buClr>
              <a:defRPr sz="1600">
                <a:solidFill>
                  <a:schemeClr val="accent6">
                    <a:lumMod val="50000"/>
                    <a:lumOff val="50000"/>
                  </a:schemeClr>
                </a:solidFill>
              </a:defRPr>
            </a:lvl3pPr>
            <a:lvl4pPr>
              <a:buClr>
                <a:schemeClr val="accent2"/>
              </a:buClr>
              <a:defRPr sz="1600">
                <a:solidFill>
                  <a:schemeClr val="accent6">
                    <a:lumMod val="50000"/>
                    <a:lumOff val="50000"/>
                  </a:schemeClr>
                </a:solidFill>
              </a:defRPr>
            </a:lvl4pPr>
            <a:lvl5pPr>
              <a:buClr>
                <a:schemeClr val="accent2"/>
              </a:buClr>
              <a:defRPr sz="1600">
                <a:solidFill>
                  <a:schemeClr val="accent6">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7">
            <a:extLst>
              <a:ext uri="{FF2B5EF4-FFF2-40B4-BE49-F238E27FC236}">
                <a16:creationId xmlns:a16="http://schemas.microsoft.com/office/drawing/2014/main" id="{C2020A1C-75E7-6741-AB41-60FD77541F15}"/>
              </a:ext>
            </a:extLst>
          </p:cNvPr>
          <p:cNvSpPr>
            <a:spLocks noGrp="1"/>
          </p:cNvSpPr>
          <p:nvPr>
            <p:ph sz="quarter" idx="11"/>
          </p:nvPr>
        </p:nvSpPr>
        <p:spPr>
          <a:xfrm>
            <a:off x="3275089" y="1208813"/>
            <a:ext cx="2624060" cy="3059112"/>
          </a:xfrm>
          <a:prstGeom prst="rect">
            <a:avLst/>
          </a:prstGeom>
        </p:spPr>
        <p:txBody>
          <a:bodyPr numCol="1" spcCol="457200"/>
          <a:lstStyle>
            <a:lvl1pPr>
              <a:buClr>
                <a:schemeClr val="accent2"/>
              </a:buClr>
              <a:defRPr sz="1600">
                <a:solidFill>
                  <a:schemeClr val="accent6">
                    <a:lumMod val="50000"/>
                    <a:lumOff val="50000"/>
                  </a:schemeClr>
                </a:solidFill>
              </a:defRPr>
            </a:lvl1pPr>
            <a:lvl2pPr>
              <a:buClr>
                <a:schemeClr val="accent2"/>
              </a:buClr>
              <a:defRPr sz="1600">
                <a:solidFill>
                  <a:schemeClr val="accent6">
                    <a:lumMod val="50000"/>
                    <a:lumOff val="50000"/>
                  </a:schemeClr>
                </a:solidFill>
              </a:defRPr>
            </a:lvl2pPr>
            <a:lvl3pPr>
              <a:buClr>
                <a:schemeClr val="accent2"/>
              </a:buClr>
              <a:defRPr sz="1600">
                <a:solidFill>
                  <a:schemeClr val="accent6">
                    <a:lumMod val="50000"/>
                    <a:lumOff val="50000"/>
                  </a:schemeClr>
                </a:solidFill>
              </a:defRPr>
            </a:lvl3pPr>
            <a:lvl4pPr>
              <a:buClr>
                <a:schemeClr val="accent2"/>
              </a:buClr>
              <a:defRPr sz="1600">
                <a:solidFill>
                  <a:schemeClr val="accent6">
                    <a:lumMod val="50000"/>
                    <a:lumOff val="50000"/>
                  </a:schemeClr>
                </a:solidFill>
              </a:defRPr>
            </a:lvl4pPr>
            <a:lvl5pPr>
              <a:buClr>
                <a:schemeClr val="accent2"/>
              </a:buClr>
              <a:defRPr sz="1600">
                <a:solidFill>
                  <a:schemeClr val="accent6">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a:extLst>
              <a:ext uri="{FF2B5EF4-FFF2-40B4-BE49-F238E27FC236}">
                <a16:creationId xmlns:a16="http://schemas.microsoft.com/office/drawing/2014/main" id="{E89D3CA7-8D2F-F448-AD55-829CF40B3D15}"/>
              </a:ext>
            </a:extLst>
          </p:cNvPr>
          <p:cNvSpPr>
            <a:spLocks noGrp="1"/>
          </p:cNvSpPr>
          <p:nvPr>
            <p:ph sz="quarter" idx="12"/>
          </p:nvPr>
        </p:nvSpPr>
        <p:spPr>
          <a:xfrm>
            <a:off x="6147406" y="1217691"/>
            <a:ext cx="2624060" cy="3059112"/>
          </a:xfrm>
          <a:prstGeom prst="rect">
            <a:avLst/>
          </a:prstGeom>
        </p:spPr>
        <p:txBody>
          <a:bodyPr numCol="1" spcCol="457200"/>
          <a:lstStyle>
            <a:lvl1pPr>
              <a:buClr>
                <a:schemeClr val="accent2"/>
              </a:buClr>
              <a:defRPr sz="1600">
                <a:solidFill>
                  <a:schemeClr val="accent6">
                    <a:lumMod val="50000"/>
                    <a:lumOff val="50000"/>
                  </a:schemeClr>
                </a:solidFill>
              </a:defRPr>
            </a:lvl1pPr>
            <a:lvl2pPr>
              <a:buClr>
                <a:schemeClr val="accent2"/>
              </a:buClr>
              <a:defRPr sz="1600">
                <a:solidFill>
                  <a:schemeClr val="accent6">
                    <a:lumMod val="50000"/>
                    <a:lumOff val="50000"/>
                  </a:schemeClr>
                </a:solidFill>
              </a:defRPr>
            </a:lvl2pPr>
            <a:lvl3pPr>
              <a:buClr>
                <a:schemeClr val="accent2"/>
              </a:buClr>
              <a:defRPr sz="1600">
                <a:solidFill>
                  <a:schemeClr val="accent6">
                    <a:lumMod val="50000"/>
                    <a:lumOff val="50000"/>
                  </a:schemeClr>
                </a:solidFill>
              </a:defRPr>
            </a:lvl3pPr>
            <a:lvl4pPr>
              <a:buClr>
                <a:schemeClr val="accent2"/>
              </a:buClr>
              <a:defRPr sz="1600">
                <a:solidFill>
                  <a:schemeClr val="accent6">
                    <a:lumMod val="50000"/>
                    <a:lumOff val="50000"/>
                  </a:schemeClr>
                </a:solidFill>
              </a:defRPr>
            </a:lvl4pPr>
            <a:lvl5pPr>
              <a:buClr>
                <a:schemeClr val="accent2"/>
              </a:buClr>
              <a:defRPr sz="1600">
                <a:solidFill>
                  <a:schemeClr val="accent6">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7139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B6FA340-400D-C54A-9E45-27979FE71DDD}"/>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sp>
        <p:nvSpPr>
          <p:cNvPr id="6" name="Title 5">
            <a:extLst>
              <a:ext uri="{FF2B5EF4-FFF2-40B4-BE49-F238E27FC236}">
                <a16:creationId xmlns:a16="http://schemas.microsoft.com/office/drawing/2014/main" id="{95F1F811-0F86-0644-9BEB-6667C9851FC1}"/>
              </a:ext>
            </a:extLst>
          </p:cNvPr>
          <p:cNvSpPr>
            <a:spLocks noGrp="1"/>
          </p:cNvSpPr>
          <p:nvPr>
            <p:ph type="title"/>
          </p:nvPr>
        </p:nvSpPr>
        <p:spPr>
          <a:xfrm>
            <a:off x="402773" y="421395"/>
            <a:ext cx="8368693" cy="639762"/>
          </a:xfrm>
          <a:prstGeom prst="rect">
            <a:avLst/>
          </a:prstGeom>
        </p:spPr>
        <p:txBody>
          <a:bodyPr/>
          <a:lstStyle>
            <a:lvl1pPr algn="l">
              <a:defRPr sz="2400" b="1">
                <a:solidFill>
                  <a:schemeClr val="accent1"/>
                </a:solidFill>
                <a:latin typeface="+mn-lt"/>
              </a:defRPr>
            </a:lvl1pPr>
          </a:lstStyle>
          <a:p>
            <a:r>
              <a:rPr lang="en-US" dirty="0"/>
              <a:t>Click to edit Master title style</a:t>
            </a:r>
          </a:p>
        </p:txBody>
      </p:sp>
      <p:sp>
        <p:nvSpPr>
          <p:cNvPr id="8" name="Content Placeholder 7">
            <a:extLst>
              <a:ext uri="{FF2B5EF4-FFF2-40B4-BE49-F238E27FC236}">
                <a16:creationId xmlns:a16="http://schemas.microsoft.com/office/drawing/2014/main" id="{7481A502-2CA6-0644-A0DA-E41E5FCB2275}"/>
              </a:ext>
            </a:extLst>
          </p:cNvPr>
          <p:cNvSpPr>
            <a:spLocks noGrp="1"/>
          </p:cNvSpPr>
          <p:nvPr>
            <p:ph sz="quarter" idx="10"/>
          </p:nvPr>
        </p:nvSpPr>
        <p:spPr>
          <a:xfrm>
            <a:off x="403225" y="1208088"/>
            <a:ext cx="2624060" cy="3059112"/>
          </a:xfrm>
          <a:prstGeom prst="rect">
            <a:avLst/>
          </a:prstGeom>
          <a:ln w="19050">
            <a:solidFill>
              <a:schemeClr val="accent2"/>
            </a:solidFill>
          </a:ln>
        </p:spPr>
        <p:txBody>
          <a:bodyPr lIns="274320" tIns="274320" rIns="274320" bIns="274320" numCol="1" spcCol="457200"/>
          <a:lstStyle>
            <a:lvl1pPr marL="0" indent="0">
              <a:buClr>
                <a:schemeClr val="accent2"/>
              </a:buClr>
              <a:buNone/>
              <a:defRPr sz="1400">
                <a:solidFill>
                  <a:schemeClr val="accent6">
                    <a:lumMod val="50000"/>
                    <a:lumOff val="50000"/>
                  </a:schemeClr>
                </a:solidFill>
              </a:defRPr>
            </a:lvl1pPr>
            <a:lvl2pPr>
              <a:buClr>
                <a:schemeClr val="accent2"/>
              </a:buClr>
              <a:buNone/>
              <a:defRPr sz="1400">
                <a:solidFill>
                  <a:schemeClr val="accent6">
                    <a:lumMod val="50000"/>
                    <a:lumOff val="50000"/>
                  </a:schemeClr>
                </a:solidFill>
              </a:defRPr>
            </a:lvl2pPr>
            <a:lvl3pPr>
              <a:buClr>
                <a:schemeClr val="accent2"/>
              </a:buClr>
              <a:buNone/>
              <a:defRPr sz="1600">
                <a:solidFill>
                  <a:schemeClr val="accent6">
                    <a:lumMod val="50000"/>
                    <a:lumOff val="50000"/>
                  </a:schemeClr>
                </a:solidFill>
              </a:defRPr>
            </a:lvl3pPr>
            <a:lvl4pPr>
              <a:buClr>
                <a:schemeClr val="accent2"/>
              </a:buClr>
              <a:buNone/>
              <a:defRPr sz="1600">
                <a:solidFill>
                  <a:schemeClr val="accent6">
                    <a:lumMod val="50000"/>
                    <a:lumOff val="50000"/>
                  </a:schemeClr>
                </a:solidFill>
              </a:defRPr>
            </a:lvl4pPr>
            <a:lvl5pPr>
              <a:buClr>
                <a:schemeClr val="accent2"/>
              </a:buClr>
              <a:buNone/>
              <a:defRPr sz="1600">
                <a:solidFill>
                  <a:schemeClr val="accent6">
                    <a:lumMod val="50000"/>
                    <a:lumOff val="50000"/>
                  </a:schemeClr>
                </a:solidFill>
              </a:defRPr>
            </a:lvl5pPr>
          </a:lstStyle>
          <a:p>
            <a:pPr lvl="0"/>
            <a:r>
              <a:rPr lang="en-US" dirty="0"/>
              <a:t>Click to edit Master text styles</a:t>
            </a:r>
          </a:p>
        </p:txBody>
      </p:sp>
      <p:sp>
        <p:nvSpPr>
          <p:cNvPr id="7" name="Content Placeholder 7">
            <a:extLst>
              <a:ext uri="{FF2B5EF4-FFF2-40B4-BE49-F238E27FC236}">
                <a16:creationId xmlns:a16="http://schemas.microsoft.com/office/drawing/2014/main" id="{C2020A1C-75E7-6741-AB41-60FD77541F15}"/>
              </a:ext>
            </a:extLst>
          </p:cNvPr>
          <p:cNvSpPr>
            <a:spLocks noGrp="1"/>
          </p:cNvSpPr>
          <p:nvPr>
            <p:ph sz="quarter" idx="11"/>
          </p:nvPr>
        </p:nvSpPr>
        <p:spPr>
          <a:xfrm>
            <a:off x="3275089" y="1208813"/>
            <a:ext cx="2624060" cy="3059112"/>
          </a:xfrm>
          <a:prstGeom prst="rect">
            <a:avLst/>
          </a:prstGeom>
          <a:ln w="19050">
            <a:solidFill>
              <a:schemeClr val="accent2"/>
            </a:solidFill>
          </a:ln>
        </p:spPr>
        <p:txBody>
          <a:bodyPr lIns="274320" tIns="274320" rIns="274320" bIns="274320" numCol="1" spcCol="457200"/>
          <a:lstStyle>
            <a:lvl1pPr marL="0" indent="0">
              <a:buClr>
                <a:schemeClr val="accent2"/>
              </a:buClr>
              <a:buNone/>
              <a:defRPr sz="1400">
                <a:solidFill>
                  <a:schemeClr val="accent6">
                    <a:lumMod val="50000"/>
                    <a:lumOff val="50000"/>
                  </a:schemeClr>
                </a:solidFill>
              </a:defRPr>
            </a:lvl1pPr>
            <a:lvl2pPr>
              <a:buClr>
                <a:schemeClr val="accent2"/>
              </a:buClr>
              <a:buNone/>
              <a:defRPr sz="1400">
                <a:solidFill>
                  <a:schemeClr val="accent6">
                    <a:lumMod val="50000"/>
                    <a:lumOff val="50000"/>
                  </a:schemeClr>
                </a:solidFill>
              </a:defRPr>
            </a:lvl2pPr>
            <a:lvl3pPr>
              <a:buClr>
                <a:schemeClr val="accent2"/>
              </a:buClr>
              <a:buNone/>
              <a:defRPr sz="1600">
                <a:solidFill>
                  <a:schemeClr val="accent6">
                    <a:lumMod val="50000"/>
                    <a:lumOff val="50000"/>
                  </a:schemeClr>
                </a:solidFill>
              </a:defRPr>
            </a:lvl3pPr>
            <a:lvl4pPr>
              <a:buClr>
                <a:schemeClr val="accent2"/>
              </a:buClr>
              <a:buNone/>
              <a:defRPr sz="1600">
                <a:solidFill>
                  <a:schemeClr val="accent6">
                    <a:lumMod val="50000"/>
                    <a:lumOff val="50000"/>
                  </a:schemeClr>
                </a:solidFill>
              </a:defRPr>
            </a:lvl4pPr>
            <a:lvl5pPr>
              <a:buClr>
                <a:schemeClr val="accent2"/>
              </a:buClr>
              <a:buNone/>
              <a:defRPr sz="1600">
                <a:solidFill>
                  <a:schemeClr val="accent6">
                    <a:lumMod val="50000"/>
                    <a:lumOff val="50000"/>
                  </a:schemeClr>
                </a:solidFill>
              </a:defRPr>
            </a:lvl5pPr>
          </a:lstStyle>
          <a:p>
            <a:pPr lvl="0"/>
            <a:r>
              <a:rPr lang="en-US" dirty="0"/>
              <a:t>Click to edit Master text styles</a:t>
            </a:r>
          </a:p>
        </p:txBody>
      </p:sp>
      <p:sp>
        <p:nvSpPr>
          <p:cNvPr id="9" name="Content Placeholder 7">
            <a:extLst>
              <a:ext uri="{FF2B5EF4-FFF2-40B4-BE49-F238E27FC236}">
                <a16:creationId xmlns:a16="http://schemas.microsoft.com/office/drawing/2014/main" id="{E89D3CA7-8D2F-F448-AD55-829CF40B3D15}"/>
              </a:ext>
            </a:extLst>
          </p:cNvPr>
          <p:cNvSpPr>
            <a:spLocks noGrp="1"/>
          </p:cNvSpPr>
          <p:nvPr>
            <p:ph sz="quarter" idx="12"/>
          </p:nvPr>
        </p:nvSpPr>
        <p:spPr>
          <a:xfrm>
            <a:off x="6147406" y="1217691"/>
            <a:ext cx="2624060" cy="3059112"/>
          </a:xfrm>
          <a:prstGeom prst="rect">
            <a:avLst/>
          </a:prstGeom>
          <a:ln w="19050">
            <a:solidFill>
              <a:schemeClr val="accent2"/>
            </a:solidFill>
          </a:ln>
        </p:spPr>
        <p:txBody>
          <a:bodyPr lIns="274320" tIns="274320" rIns="274320" bIns="274320" numCol="1" spcCol="457200"/>
          <a:lstStyle>
            <a:lvl1pPr marL="0" indent="0">
              <a:buClr>
                <a:schemeClr val="accent2"/>
              </a:buClr>
              <a:buNone/>
              <a:defRPr sz="1400">
                <a:solidFill>
                  <a:schemeClr val="accent6">
                    <a:lumMod val="50000"/>
                    <a:lumOff val="50000"/>
                  </a:schemeClr>
                </a:solidFill>
              </a:defRPr>
            </a:lvl1pPr>
            <a:lvl2pPr>
              <a:buClr>
                <a:schemeClr val="accent2"/>
              </a:buClr>
              <a:buNone/>
              <a:defRPr sz="1400">
                <a:solidFill>
                  <a:schemeClr val="accent6">
                    <a:lumMod val="50000"/>
                    <a:lumOff val="50000"/>
                  </a:schemeClr>
                </a:solidFill>
              </a:defRPr>
            </a:lvl2pPr>
            <a:lvl3pPr>
              <a:buClr>
                <a:schemeClr val="accent2"/>
              </a:buClr>
              <a:buNone/>
              <a:defRPr sz="1600">
                <a:solidFill>
                  <a:schemeClr val="accent6">
                    <a:lumMod val="50000"/>
                    <a:lumOff val="50000"/>
                  </a:schemeClr>
                </a:solidFill>
              </a:defRPr>
            </a:lvl3pPr>
            <a:lvl4pPr>
              <a:buClr>
                <a:schemeClr val="accent2"/>
              </a:buClr>
              <a:buNone/>
              <a:defRPr sz="1600">
                <a:solidFill>
                  <a:schemeClr val="accent6">
                    <a:lumMod val="50000"/>
                    <a:lumOff val="50000"/>
                  </a:schemeClr>
                </a:solidFill>
              </a:defRPr>
            </a:lvl4pPr>
            <a:lvl5pPr>
              <a:buClr>
                <a:schemeClr val="accent2"/>
              </a:buClr>
              <a:buNone/>
              <a:defRPr sz="1600">
                <a:solidFill>
                  <a:schemeClr val="accent6">
                    <a:lumMod val="50000"/>
                    <a:lumOff val="50000"/>
                  </a:schemeClr>
                </a:solidFill>
              </a:defRPr>
            </a:lvl5pPr>
          </a:lstStyle>
          <a:p>
            <a:pPr lvl="0"/>
            <a:r>
              <a:rPr lang="en-US" dirty="0"/>
              <a:t>Click to edit Master text styles</a:t>
            </a:r>
          </a:p>
        </p:txBody>
      </p:sp>
      <p:sp>
        <p:nvSpPr>
          <p:cNvPr id="24" name="Text Placeholder 23">
            <a:extLst>
              <a:ext uri="{FF2B5EF4-FFF2-40B4-BE49-F238E27FC236}">
                <a16:creationId xmlns:a16="http://schemas.microsoft.com/office/drawing/2014/main" id="{5DDFF8A4-C5E6-5C46-8696-7D2C6C550F52}"/>
              </a:ext>
            </a:extLst>
          </p:cNvPr>
          <p:cNvSpPr>
            <a:spLocks noGrp="1"/>
          </p:cNvSpPr>
          <p:nvPr>
            <p:ph type="body" sz="quarter" idx="19" hasCustomPrompt="1"/>
          </p:nvPr>
        </p:nvSpPr>
        <p:spPr>
          <a:xfrm>
            <a:off x="677427" y="1069691"/>
            <a:ext cx="786255" cy="338554"/>
          </a:xfrm>
          <a:prstGeom prst="rect">
            <a:avLst/>
          </a:prstGeom>
          <a:solidFill>
            <a:schemeClr val="bg1"/>
          </a:solidFill>
        </p:spPr>
        <p:txBody>
          <a:bodyPr>
            <a:noAutofit/>
          </a:bodyPr>
          <a:lstStyle>
            <a:lvl1pPr algn="ctr">
              <a:buNone/>
              <a:defRPr sz="1600" b="1">
                <a:solidFill>
                  <a:schemeClr val="tx2"/>
                </a:solidFill>
              </a:defRPr>
            </a:lvl1pPr>
            <a:lvl2pPr>
              <a:defRPr sz="1600"/>
            </a:lvl2pPr>
            <a:lvl3pPr>
              <a:defRPr sz="1600"/>
            </a:lvl3pPr>
            <a:lvl4pPr>
              <a:defRPr sz="1600"/>
            </a:lvl4pPr>
            <a:lvl5pPr>
              <a:defRPr sz="1600"/>
            </a:lvl5pPr>
          </a:lstStyle>
          <a:p>
            <a:pPr lvl="0"/>
            <a:r>
              <a:rPr lang="en-US" dirty="0"/>
              <a:t>2021</a:t>
            </a:r>
          </a:p>
        </p:txBody>
      </p:sp>
      <p:sp>
        <p:nvSpPr>
          <p:cNvPr id="25" name="Text Placeholder 23">
            <a:extLst>
              <a:ext uri="{FF2B5EF4-FFF2-40B4-BE49-F238E27FC236}">
                <a16:creationId xmlns:a16="http://schemas.microsoft.com/office/drawing/2014/main" id="{17DA10A7-4E1B-6A44-86A1-C52ACFA06C50}"/>
              </a:ext>
            </a:extLst>
          </p:cNvPr>
          <p:cNvSpPr>
            <a:spLocks noGrp="1"/>
          </p:cNvSpPr>
          <p:nvPr>
            <p:ph type="body" sz="quarter" idx="20" hasCustomPrompt="1"/>
          </p:nvPr>
        </p:nvSpPr>
        <p:spPr>
          <a:xfrm>
            <a:off x="3539861" y="1069691"/>
            <a:ext cx="786255" cy="338554"/>
          </a:xfrm>
          <a:prstGeom prst="rect">
            <a:avLst/>
          </a:prstGeom>
          <a:solidFill>
            <a:schemeClr val="bg1"/>
          </a:solidFill>
        </p:spPr>
        <p:txBody>
          <a:bodyPr>
            <a:noAutofit/>
          </a:bodyPr>
          <a:lstStyle>
            <a:lvl1pPr algn="ctr">
              <a:buNone/>
              <a:defRPr sz="1600" b="1">
                <a:solidFill>
                  <a:schemeClr val="tx2"/>
                </a:solidFill>
              </a:defRPr>
            </a:lvl1pPr>
            <a:lvl2pPr>
              <a:defRPr sz="1600"/>
            </a:lvl2pPr>
            <a:lvl3pPr>
              <a:defRPr sz="1600"/>
            </a:lvl3pPr>
            <a:lvl4pPr>
              <a:defRPr sz="1600"/>
            </a:lvl4pPr>
            <a:lvl5pPr>
              <a:defRPr sz="1600"/>
            </a:lvl5pPr>
          </a:lstStyle>
          <a:p>
            <a:pPr lvl="0"/>
            <a:r>
              <a:rPr lang="en-US" dirty="0"/>
              <a:t>2022</a:t>
            </a:r>
          </a:p>
        </p:txBody>
      </p:sp>
      <p:sp>
        <p:nvSpPr>
          <p:cNvPr id="26" name="Text Placeholder 23">
            <a:extLst>
              <a:ext uri="{FF2B5EF4-FFF2-40B4-BE49-F238E27FC236}">
                <a16:creationId xmlns:a16="http://schemas.microsoft.com/office/drawing/2014/main" id="{0ADA4B9B-0389-C745-A5CA-31E9BB6A196A}"/>
              </a:ext>
            </a:extLst>
          </p:cNvPr>
          <p:cNvSpPr>
            <a:spLocks noGrp="1"/>
          </p:cNvSpPr>
          <p:nvPr>
            <p:ph type="body" sz="quarter" idx="21" hasCustomPrompt="1"/>
          </p:nvPr>
        </p:nvSpPr>
        <p:spPr>
          <a:xfrm>
            <a:off x="6402295" y="1069691"/>
            <a:ext cx="786255" cy="338554"/>
          </a:xfrm>
          <a:prstGeom prst="rect">
            <a:avLst/>
          </a:prstGeom>
          <a:solidFill>
            <a:schemeClr val="bg1"/>
          </a:solidFill>
        </p:spPr>
        <p:txBody>
          <a:bodyPr>
            <a:noAutofit/>
          </a:bodyPr>
          <a:lstStyle>
            <a:lvl1pPr algn="ctr">
              <a:buNone/>
              <a:defRPr sz="1600" b="1">
                <a:solidFill>
                  <a:schemeClr val="tx2"/>
                </a:solidFill>
              </a:defRPr>
            </a:lvl1pPr>
            <a:lvl2pPr>
              <a:defRPr sz="1600"/>
            </a:lvl2pPr>
            <a:lvl3pPr>
              <a:defRPr sz="1600"/>
            </a:lvl3pPr>
            <a:lvl4pPr>
              <a:defRPr sz="1600"/>
            </a:lvl4pPr>
            <a:lvl5pPr>
              <a:defRPr sz="1600"/>
            </a:lvl5pPr>
          </a:lstStyle>
          <a:p>
            <a:pPr lvl="0"/>
            <a:r>
              <a:rPr lang="en-US" dirty="0"/>
              <a:t>2023</a:t>
            </a:r>
          </a:p>
        </p:txBody>
      </p:sp>
      <p:sp>
        <p:nvSpPr>
          <p:cNvPr id="28" name="Text Placeholder 27">
            <a:extLst>
              <a:ext uri="{FF2B5EF4-FFF2-40B4-BE49-F238E27FC236}">
                <a16:creationId xmlns:a16="http://schemas.microsoft.com/office/drawing/2014/main" id="{4B7B97CC-B67C-1C41-BC0E-9DF560A3C5A7}"/>
              </a:ext>
            </a:extLst>
          </p:cNvPr>
          <p:cNvSpPr>
            <a:spLocks noGrp="1"/>
          </p:cNvSpPr>
          <p:nvPr>
            <p:ph type="body" sz="quarter" idx="22" hasCustomPrompt="1"/>
          </p:nvPr>
        </p:nvSpPr>
        <p:spPr>
          <a:xfrm>
            <a:off x="403225" y="4034976"/>
            <a:ext cx="2624138" cy="338554"/>
          </a:xfrm>
          <a:prstGeom prst="rect">
            <a:avLst/>
          </a:prstGeom>
          <a:solidFill>
            <a:schemeClr val="accent2"/>
          </a:solidFill>
          <a:ln w="19050">
            <a:solidFill>
              <a:schemeClr val="accent2"/>
            </a:solidFill>
          </a:ln>
        </p:spPr>
        <p:txBody>
          <a:bodyPr anchor="ctr" anchorCtr="0"/>
          <a:lstStyle>
            <a:lvl1pPr algn="ctr">
              <a:buNone/>
              <a:defRPr sz="1600" b="1">
                <a:solidFill>
                  <a:schemeClr val="bg1"/>
                </a:solidFill>
              </a:defRPr>
            </a:lvl1pPr>
            <a:lvl2pPr>
              <a:buNone/>
              <a:defRPr sz="1600" b="1"/>
            </a:lvl2pPr>
            <a:lvl3pPr>
              <a:buNone/>
              <a:defRPr sz="1600" b="1"/>
            </a:lvl3pPr>
            <a:lvl4pPr>
              <a:buNone/>
              <a:defRPr sz="1600" b="1"/>
            </a:lvl4pPr>
            <a:lvl5pPr>
              <a:buNone/>
              <a:defRPr sz="1600" b="1"/>
            </a:lvl5pPr>
          </a:lstStyle>
          <a:p>
            <a:pPr lvl="0"/>
            <a:r>
              <a:rPr lang="en-US" dirty="0"/>
              <a:t>$</a:t>
            </a:r>
            <a:r>
              <a:rPr lang="en-US" dirty="0" err="1"/>
              <a:t>xxx,xxx</a:t>
            </a:r>
            <a:endParaRPr lang="en-US" dirty="0"/>
          </a:p>
        </p:txBody>
      </p:sp>
      <p:sp>
        <p:nvSpPr>
          <p:cNvPr id="29" name="Text Placeholder 27">
            <a:extLst>
              <a:ext uri="{FF2B5EF4-FFF2-40B4-BE49-F238E27FC236}">
                <a16:creationId xmlns:a16="http://schemas.microsoft.com/office/drawing/2014/main" id="{DBDEF261-3E3D-0A4A-8599-A8BAA30BE877}"/>
              </a:ext>
            </a:extLst>
          </p:cNvPr>
          <p:cNvSpPr>
            <a:spLocks noGrp="1"/>
          </p:cNvSpPr>
          <p:nvPr>
            <p:ph type="body" sz="quarter" idx="23" hasCustomPrompt="1"/>
          </p:nvPr>
        </p:nvSpPr>
        <p:spPr>
          <a:xfrm>
            <a:off x="3275089" y="4034976"/>
            <a:ext cx="2624138" cy="338554"/>
          </a:xfrm>
          <a:prstGeom prst="rect">
            <a:avLst/>
          </a:prstGeom>
          <a:solidFill>
            <a:schemeClr val="accent2"/>
          </a:solidFill>
          <a:ln w="19050">
            <a:solidFill>
              <a:schemeClr val="accent2"/>
            </a:solidFill>
          </a:ln>
        </p:spPr>
        <p:txBody>
          <a:bodyPr anchor="ctr" anchorCtr="0"/>
          <a:lstStyle>
            <a:lvl1pPr algn="ctr">
              <a:buNone/>
              <a:defRPr sz="1600" b="1">
                <a:solidFill>
                  <a:schemeClr val="bg1"/>
                </a:solidFill>
              </a:defRPr>
            </a:lvl1pPr>
            <a:lvl2pPr>
              <a:buNone/>
              <a:defRPr sz="1600" b="1"/>
            </a:lvl2pPr>
            <a:lvl3pPr>
              <a:buNone/>
              <a:defRPr sz="1600" b="1"/>
            </a:lvl3pPr>
            <a:lvl4pPr>
              <a:buNone/>
              <a:defRPr sz="1600" b="1"/>
            </a:lvl4pPr>
            <a:lvl5pPr>
              <a:buNone/>
              <a:defRPr sz="1600" b="1"/>
            </a:lvl5pPr>
          </a:lstStyle>
          <a:p>
            <a:pPr lvl="0"/>
            <a:r>
              <a:rPr lang="en-US" dirty="0"/>
              <a:t>$</a:t>
            </a:r>
            <a:r>
              <a:rPr lang="en-US" dirty="0" err="1"/>
              <a:t>xxx,xxx</a:t>
            </a:r>
            <a:endParaRPr lang="en-US" dirty="0"/>
          </a:p>
        </p:txBody>
      </p:sp>
      <p:sp>
        <p:nvSpPr>
          <p:cNvPr id="30" name="Text Placeholder 27">
            <a:extLst>
              <a:ext uri="{FF2B5EF4-FFF2-40B4-BE49-F238E27FC236}">
                <a16:creationId xmlns:a16="http://schemas.microsoft.com/office/drawing/2014/main" id="{02286F55-7938-7348-A945-3862DF7EF8A1}"/>
              </a:ext>
            </a:extLst>
          </p:cNvPr>
          <p:cNvSpPr>
            <a:spLocks noGrp="1"/>
          </p:cNvSpPr>
          <p:nvPr>
            <p:ph type="body" sz="quarter" idx="24" hasCustomPrompt="1"/>
          </p:nvPr>
        </p:nvSpPr>
        <p:spPr>
          <a:xfrm>
            <a:off x="6146875" y="4034976"/>
            <a:ext cx="2624138" cy="338554"/>
          </a:xfrm>
          <a:prstGeom prst="rect">
            <a:avLst/>
          </a:prstGeom>
          <a:solidFill>
            <a:schemeClr val="accent2"/>
          </a:solidFill>
          <a:ln w="19050">
            <a:solidFill>
              <a:schemeClr val="accent2"/>
            </a:solidFill>
          </a:ln>
        </p:spPr>
        <p:txBody>
          <a:bodyPr anchor="ctr" anchorCtr="0"/>
          <a:lstStyle>
            <a:lvl1pPr algn="ctr">
              <a:buNone/>
              <a:defRPr sz="1600" b="1">
                <a:solidFill>
                  <a:schemeClr val="bg1"/>
                </a:solidFill>
              </a:defRPr>
            </a:lvl1pPr>
            <a:lvl2pPr>
              <a:buNone/>
              <a:defRPr sz="1600" b="1"/>
            </a:lvl2pPr>
            <a:lvl3pPr>
              <a:buNone/>
              <a:defRPr sz="1600" b="1"/>
            </a:lvl3pPr>
            <a:lvl4pPr>
              <a:buNone/>
              <a:defRPr sz="1600" b="1"/>
            </a:lvl4pPr>
            <a:lvl5pPr>
              <a:buNone/>
              <a:defRPr sz="1600" b="1"/>
            </a:lvl5pPr>
          </a:lstStyle>
          <a:p>
            <a:pPr lvl="0"/>
            <a:r>
              <a:rPr lang="en-US" dirty="0"/>
              <a:t>$</a:t>
            </a:r>
            <a:r>
              <a:rPr lang="en-US" dirty="0" err="1"/>
              <a:t>xxx,xxx</a:t>
            </a:r>
            <a:endParaRPr lang="en-US" dirty="0"/>
          </a:p>
        </p:txBody>
      </p:sp>
    </p:spTree>
    <p:extLst>
      <p:ext uri="{BB962C8B-B14F-4D97-AF65-F5344CB8AC3E}">
        <p14:creationId xmlns:p14="http://schemas.microsoft.com/office/powerpoint/2010/main" val="2526855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ustom Layout">
    <p:bg>
      <p:bgPr>
        <a:solidFill>
          <a:schemeClr val="tx2"/>
        </a:solidFill>
        <a:effectLst/>
      </p:bgPr>
    </p:bg>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B6FA340-400D-C54A-9E45-27979FE71DDD}"/>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sp>
        <p:nvSpPr>
          <p:cNvPr id="6" name="Title 5">
            <a:extLst>
              <a:ext uri="{FF2B5EF4-FFF2-40B4-BE49-F238E27FC236}">
                <a16:creationId xmlns:a16="http://schemas.microsoft.com/office/drawing/2014/main" id="{95F1F811-0F86-0644-9BEB-6667C9851FC1}"/>
              </a:ext>
            </a:extLst>
          </p:cNvPr>
          <p:cNvSpPr>
            <a:spLocks noGrp="1"/>
          </p:cNvSpPr>
          <p:nvPr>
            <p:ph type="title"/>
          </p:nvPr>
        </p:nvSpPr>
        <p:spPr>
          <a:xfrm>
            <a:off x="402773" y="421395"/>
            <a:ext cx="8368693" cy="639762"/>
          </a:xfrm>
          <a:prstGeom prst="rect">
            <a:avLst/>
          </a:prstGeom>
        </p:spPr>
        <p:txBody>
          <a:bodyPr/>
          <a:lstStyle>
            <a:lvl1pPr algn="l">
              <a:defRPr sz="2400" b="1">
                <a:solidFill>
                  <a:schemeClr val="bg1"/>
                </a:solidFill>
                <a:latin typeface="+mn-lt"/>
              </a:defRPr>
            </a:lvl1pPr>
          </a:lstStyle>
          <a:p>
            <a:r>
              <a:rPr lang="en-US" dirty="0"/>
              <a:t>Click to edit Master title style</a:t>
            </a:r>
          </a:p>
        </p:txBody>
      </p:sp>
      <p:sp>
        <p:nvSpPr>
          <p:cNvPr id="8" name="Content Placeholder 7">
            <a:extLst>
              <a:ext uri="{FF2B5EF4-FFF2-40B4-BE49-F238E27FC236}">
                <a16:creationId xmlns:a16="http://schemas.microsoft.com/office/drawing/2014/main" id="{7481A502-2CA6-0644-A0DA-E41E5FCB2275}"/>
              </a:ext>
            </a:extLst>
          </p:cNvPr>
          <p:cNvSpPr>
            <a:spLocks noGrp="1"/>
          </p:cNvSpPr>
          <p:nvPr>
            <p:ph sz="quarter" idx="10"/>
          </p:nvPr>
        </p:nvSpPr>
        <p:spPr>
          <a:xfrm>
            <a:off x="403225" y="1208088"/>
            <a:ext cx="2624060" cy="3059112"/>
          </a:xfrm>
          <a:prstGeom prst="rect">
            <a:avLst/>
          </a:prstGeom>
          <a:ln w="19050">
            <a:solidFill>
              <a:schemeClr val="accent2"/>
            </a:solidFill>
          </a:ln>
        </p:spPr>
        <p:txBody>
          <a:bodyPr lIns="274320" tIns="274320" rIns="274320" bIns="274320" numCol="1" spcCol="457200"/>
          <a:lstStyle>
            <a:lvl1pPr marL="0" indent="0">
              <a:buClr>
                <a:schemeClr val="accent2"/>
              </a:buClr>
              <a:buNone/>
              <a:defRPr sz="1400">
                <a:solidFill>
                  <a:schemeClr val="bg1"/>
                </a:solidFill>
              </a:defRPr>
            </a:lvl1pPr>
            <a:lvl2pPr>
              <a:buClr>
                <a:schemeClr val="accent2"/>
              </a:buClr>
              <a:buNone/>
              <a:defRPr sz="1400">
                <a:solidFill>
                  <a:schemeClr val="accent6">
                    <a:lumMod val="50000"/>
                    <a:lumOff val="50000"/>
                  </a:schemeClr>
                </a:solidFill>
              </a:defRPr>
            </a:lvl2pPr>
            <a:lvl3pPr>
              <a:buClr>
                <a:schemeClr val="accent2"/>
              </a:buClr>
              <a:buNone/>
              <a:defRPr sz="1600">
                <a:solidFill>
                  <a:schemeClr val="accent6">
                    <a:lumMod val="50000"/>
                    <a:lumOff val="50000"/>
                  </a:schemeClr>
                </a:solidFill>
              </a:defRPr>
            </a:lvl3pPr>
            <a:lvl4pPr>
              <a:buClr>
                <a:schemeClr val="accent2"/>
              </a:buClr>
              <a:buNone/>
              <a:defRPr sz="1600">
                <a:solidFill>
                  <a:schemeClr val="accent6">
                    <a:lumMod val="50000"/>
                    <a:lumOff val="50000"/>
                  </a:schemeClr>
                </a:solidFill>
              </a:defRPr>
            </a:lvl4pPr>
            <a:lvl5pPr>
              <a:buClr>
                <a:schemeClr val="accent2"/>
              </a:buClr>
              <a:buNone/>
              <a:defRPr sz="1600">
                <a:solidFill>
                  <a:schemeClr val="accent6">
                    <a:lumMod val="50000"/>
                    <a:lumOff val="50000"/>
                  </a:schemeClr>
                </a:solidFill>
              </a:defRPr>
            </a:lvl5pPr>
          </a:lstStyle>
          <a:p>
            <a:pPr lvl="0"/>
            <a:r>
              <a:rPr lang="en-US" dirty="0"/>
              <a:t>Click to edit Master text styles</a:t>
            </a:r>
          </a:p>
        </p:txBody>
      </p:sp>
      <p:sp>
        <p:nvSpPr>
          <p:cNvPr id="7" name="Content Placeholder 7">
            <a:extLst>
              <a:ext uri="{FF2B5EF4-FFF2-40B4-BE49-F238E27FC236}">
                <a16:creationId xmlns:a16="http://schemas.microsoft.com/office/drawing/2014/main" id="{C2020A1C-75E7-6741-AB41-60FD77541F15}"/>
              </a:ext>
            </a:extLst>
          </p:cNvPr>
          <p:cNvSpPr>
            <a:spLocks noGrp="1"/>
          </p:cNvSpPr>
          <p:nvPr>
            <p:ph sz="quarter" idx="11"/>
          </p:nvPr>
        </p:nvSpPr>
        <p:spPr>
          <a:xfrm>
            <a:off x="3275089" y="1208813"/>
            <a:ext cx="2624060" cy="3059112"/>
          </a:xfrm>
          <a:prstGeom prst="rect">
            <a:avLst/>
          </a:prstGeom>
          <a:ln w="19050">
            <a:solidFill>
              <a:schemeClr val="accent2"/>
            </a:solidFill>
          </a:ln>
        </p:spPr>
        <p:txBody>
          <a:bodyPr lIns="274320" tIns="274320" rIns="274320" bIns="274320" numCol="1" spcCol="457200"/>
          <a:lstStyle>
            <a:lvl1pPr marL="0" indent="0">
              <a:buClr>
                <a:schemeClr val="accent2"/>
              </a:buClr>
              <a:buNone/>
              <a:defRPr sz="1400">
                <a:solidFill>
                  <a:schemeClr val="bg1"/>
                </a:solidFill>
              </a:defRPr>
            </a:lvl1pPr>
            <a:lvl2pPr>
              <a:buClr>
                <a:schemeClr val="accent2"/>
              </a:buClr>
              <a:buNone/>
              <a:defRPr sz="1400">
                <a:solidFill>
                  <a:schemeClr val="accent6">
                    <a:lumMod val="50000"/>
                    <a:lumOff val="50000"/>
                  </a:schemeClr>
                </a:solidFill>
              </a:defRPr>
            </a:lvl2pPr>
            <a:lvl3pPr>
              <a:buClr>
                <a:schemeClr val="accent2"/>
              </a:buClr>
              <a:buNone/>
              <a:defRPr sz="1600">
                <a:solidFill>
                  <a:schemeClr val="accent6">
                    <a:lumMod val="50000"/>
                    <a:lumOff val="50000"/>
                  </a:schemeClr>
                </a:solidFill>
              </a:defRPr>
            </a:lvl3pPr>
            <a:lvl4pPr>
              <a:buClr>
                <a:schemeClr val="accent2"/>
              </a:buClr>
              <a:buNone/>
              <a:defRPr sz="1600">
                <a:solidFill>
                  <a:schemeClr val="accent6">
                    <a:lumMod val="50000"/>
                    <a:lumOff val="50000"/>
                  </a:schemeClr>
                </a:solidFill>
              </a:defRPr>
            </a:lvl4pPr>
            <a:lvl5pPr>
              <a:buClr>
                <a:schemeClr val="accent2"/>
              </a:buClr>
              <a:buNone/>
              <a:defRPr sz="1600">
                <a:solidFill>
                  <a:schemeClr val="accent6">
                    <a:lumMod val="50000"/>
                    <a:lumOff val="50000"/>
                  </a:schemeClr>
                </a:solidFill>
              </a:defRPr>
            </a:lvl5pPr>
          </a:lstStyle>
          <a:p>
            <a:pPr lvl="0"/>
            <a:r>
              <a:rPr lang="en-US" dirty="0"/>
              <a:t>Click to edit Master text styles</a:t>
            </a:r>
          </a:p>
        </p:txBody>
      </p:sp>
      <p:sp>
        <p:nvSpPr>
          <p:cNvPr id="9" name="Content Placeholder 7">
            <a:extLst>
              <a:ext uri="{FF2B5EF4-FFF2-40B4-BE49-F238E27FC236}">
                <a16:creationId xmlns:a16="http://schemas.microsoft.com/office/drawing/2014/main" id="{E89D3CA7-8D2F-F448-AD55-829CF40B3D15}"/>
              </a:ext>
            </a:extLst>
          </p:cNvPr>
          <p:cNvSpPr>
            <a:spLocks noGrp="1"/>
          </p:cNvSpPr>
          <p:nvPr>
            <p:ph sz="quarter" idx="12"/>
          </p:nvPr>
        </p:nvSpPr>
        <p:spPr>
          <a:xfrm>
            <a:off x="6147406" y="1217691"/>
            <a:ext cx="2624060" cy="3059112"/>
          </a:xfrm>
          <a:prstGeom prst="rect">
            <a:avLst/>
          </a:prstGeom>
          <a:ln w="19050">
            <a:solidFill>
              <a:schemeClr val="accent2"/>
            </a:solidFill>
          </a:ln>
        </p:spPr>
        <p:txBody>
          <a:bodyPr lIns="274320" tIns="274320" rIns="274320" bIns="274320" numCol="1" spcCol="457200"/>
          <a:lstStyle>
            <a:lvl1pPr marL="0" indent="0">
              <a:buClr>
                <a:schemeClr val="accent2"/>
              </a:buClr>
              <a:buNone/>
              <a:defRPr sz="1400">
                <a:solidFill>
                  <a:schemeClr val="bg1"/>
                </a:solidFill>
              </a:defRPr>
            </a:lvl1pPr>
            <a:lvl2pPr>
              <a:buClr>
                <a:schemeClr val="accent2"/>
              </a:buClr>
              <a:buNone/>
              <a:defRPr sz="1400">
                <a:solidFill>
                  <a:schemeClr val="accent6">
                    <a:lumMod val="50000"/>
                    <a:lumOff val="50000"/>
                  </a:schemeClr>
                </a:solidFill>
              </a:defRPr>
            </a:lvl2pPr>
            <a:lvl3pPr>
              <a:buClr>
                <a:schemeClr val="accent2"/>
              </a:buClr>
              <a:buNone/>
              <a:defRPr sz="1600">
                <a:solidFill>
                  <a:schemeClr val="accent6">
                    <a:lumMod val="50000"/>
                    <a:lumOff val="50000"/>
                  </a:schemeClr>
                </a:solidFill>
              </a:defRPr>
            </a:lvl3pPr>
            <a:lvl4pPr>
              <a:buClr>
                <a:schemeClr val="accent2"/>
              </a:buClr>
              <a:buNone/>
              <a:defRPr sz="1600">
                <a:solidFill>
                  <a:schemeClr val="accent6">
                    <a:lumMod val="50000"/>
                    <a:lumOff val="50000"/>
                  </a:schemeClr>
                </a:solidFill>
              </a:defRPr>
            </a:lvl4pPr>
            <a:lvl5pPr>
              <a:buClr>
                <a:schemeClr val="accent2"/>
              </a:buClr>
              <a:buNone/>
              <a:defRPr sz="1600">
                <a:solidFill>
                  <a:schemeClr val="accent6">
                    <a:lumMod val="50000"/>
                    <a:lumOff val="50000"/>
                  </a:schemeClr>
                </a:solidFill>
              </a:defRPr>
            </a:lvl5pPr>
          </a:lstStyle>
          <a:p>
            <a:pPr lvl="0"/>
            <a:r>
              <a:rPr lang="en-US" dirty="0"/>
              <a:t>Click to edit Master text styles</a:t>
            </a:r>
          </a:p>
        </p:txBody>
      </p:sp>
      <p:sp>
        <p:nvSpPr>
          <p:cNvPr id="24" name="Text Placeholder 23">
            <a:extLst>
              <a:ext uri="{FF2B5EF4-FFF2-40B4-BE49-F238E27FC236}">
                <a16:creationId xmlns:a16="http://schemas.microsoft.com/office/drawing/2014/main" id="{5DDFF8A4-C5E6-5C46-8696-7D2C6C550F52}"/>
              </a:ext>
            </a:extLst>
          </p:cNvPr>
          <p:cNvSpPr>
            <a:spLocks noGrp="1"/>
          </p:cNvSpPr>
          <p:nvPr>
            <p:ph type="body" sz="quarter" idx="19" hasCustomPrompt="1"/>
          </p:nvPr>
        </p:nvSpPr>
        <p:spPr>
          <a:xfrm>
            <a:off x="677427" y="1069691"/>
            <a:ext cx="786255" cy="338554"/>
          </a:xfrm>
          <a:prstGeom prst="rect">
            <a:avLst/>
          </a:prstGeom>
          <a:solidFill>
            <a:schemeClr val="tx2"/>
          </a:solidFill>
        </p:spPr>
        <p:txBody>
          <a:bodyPr>
            <a:noAutofit/>
          </a:bodyPr>
          <a:lstStyle>
            <a:lvl1pPr algn="ctr">
              <a:buNone/>
              <a:defRPr sz="1600" b="1">
                <a:solidFill>
                  <a:schemeClr val="bg1"/>
                </a:solidFill>
              </a:defRPr>
            </a:lvl1pPr>
            <a:lvl2pPr>
              <a:defRPr sz="1600"/>
            </a:lvl2pPr>
            <a:lvl3pPr>
              <a:defRPr sz="1600"/>
            </a:lvl3pPr>
            <a:lvl4pPr>
              <a:defRPr sz="1600"/>
            </a:lvl4pPr>
            <a:lvl5pPr>
              <a:defRPr sz="1600"/>
            </a:lvl5pPr>
          </a:lstStyle>
          <a:p>
            <a:pPr lvl="0"/>
            <a:r>
              <a:rPr lang="en-US" dirty="0"/>
              <a:t>2021</a:t>
            </a:r>
          </a:p>
        </p:txBody>
      </p:sp>
      <p:sp>
        <p:nvSpPr>
          <p:cNvPr id="25" name="Text Placeholder 23">
            <a:extLst>
              <a:ext uri="{FF2B5EF4-FFF2-40B4-BE49-F238E27FC236}">
                <a16:creationId xmlns:a16="http://schemas.microsoft.com/office/drawing/2014/main" id="{17DA10A7-4E1B-6A44-86A1-C52ACFA06C50}"/>
              </a:ext>
            </a:extLst>
          </p:cNvPr>
          <p:cNvSpPr>
            <a:spLocks noGrp="1"/>
          </p:cNvSpPr>
          <p:nvPr>
            <p:ph type="body" sz="quarter" idx="20" hasCustomPrompt="1"/>
          </p:nvPr>
        </p:nvSpPr>
        <p:spPr>
          <a:xfrm>
            <a:off x="3539861" y="1069691"/>
            <a:ext cx="786255" cy="338554"/>
          </a:xfrm>
          <a:prstGeom prst="rect">
            <a:avLst/>
          </a:prstGeom>
          <a:solidFill>
            <a:schemeClr val="tx2"/>
          </a:solidFill>
        </p:spPr>
        <p:txBody>
          <a:bodyPr>
            <a:noAutofit/>
          </a:bodyPr>
          <a:lstStyle>
            <a:lvl1pPr algn="ctr">
              <a:buNone/>
              <a:defRPr sz="1600" b="1">
                <a:solidFill>
                  <a:schemeClr val="bg1"/>
                </a:solidFill>
              </a:defRPr>
            </a:lvl1pPr>
            <a:lvl2pPr>
              <a:defRPr sz="1600"/>
            </a:lvl2pPr>
            <a:lvl3pPr>
              <a:defRPr sz="1600"/>
            </a:lvl3pPr>
            <a:lvl4pPr>
              <a:defRPr sz="1600"/>
            </a:lvl4pPr>
            <a:lvl5pPr>
              <a:defRPr sz="1600"/>
            </a:lvl5pPr>
          </a:lstStyle>
          <a:p>
            <a:pPr lvl="0"/>
            <a:r>
              <a:rPr lang="en-US" dirty="0"/>
              <a:t>2022</a:t>
            </a:r>
          </a:p>
        </p:txBody>
      </p:sp>
      <p:sp>
        <p:nvSpPr>
          <p:cNvPr id="26" name="Text Placeholder 23">
            <a:extLst>
              <a:ext uri="{FF2B5EF4-FFF2-40B4-BE49-F238E27FC236}">
                <a16:creationId xmlns:a16="http://schemas.microsoft.com/office/drawing/2014/main" id="{0ADA4B9B-0389-C745-A5CA-31E9BB6A196A}"/>
              </a:ext>
            </a:extLst>
          </p:cNvPr>
          <p:cNvSpPr>
            <a:spLocks noGrp="1"/>
          </p:cNvSpPr>
          <p:nvPr>
            <p:ph type="body" sz="quarter" idx="21" hasCustomPrompt="1"/>
          </p:nvPr>
        </p:nvSpPr>
        <p:spPr>
          <a:xfrm>
            <a:off x="6402295" y="1069691"/>
            <a:ext cx="786255" cy="338554"/>
          </a:xfrm>
          <a:prstGeom prst="rect">
            <a:avLst/>
          </a:prstGeom>
          <a:solidFill>
            <a:schemeClr val="tx2"/>
          </a:solidFill>
        </p:spPr>
        <p:txBody>
          <a:bodyPr>
            <a:noAutofit/>
          </a:bodyPr>
          <a:lstStyle>
            <a:lvl1pPr algn="ctr">
              <a:buNone/>
              <a:defRPr sz="1600" b="1">
                <a:solidFill>
                  <a:schemeClr val="bg1"/>
                </a:solidFill>
              </a:defRPr>
            </a:lvl1pPr>
            <a:lvl2pPr>
              <a:defRPr sz="1600"/>
            </a:lvl2pPr>
            <a:lvl3pPr>
              <a:defRPr sz="1600"/>
            </a:lvl3pPr>
            <a:lvl4pPr>
              <a:defRPr sz="1600"/>
            </a:lvl4pPr>
            <a:lvl5pPr>
              <a:defRPr sz="1600"/>
            </a:lvl5pPr>
          </a:lstStyle>
          <a:p>
            <a:pPr lvl="0"/>
            <a:r>
              <a:rPr lang="en-US" dirty="0"/>
              <a:t>2023</a:t>
            </a:r>
          </a:p>
        </p:txBody>
      </p:sp>
      <p:sp>
        <p:nvSpPr>
          <p:cNvPr id="28" name="Text Placeholder 27">
            <a:extLst>
              <a:ext uri="{FF2B5EF4-FFF2-40B4-BE49-F238E27FC236}">
                <a16:creationId xmlns:a16="http://schemas.microsoft.com/office/drawing/2014/main" id="{4B7B97CC-B67C-1C41-BC0E-9DF560A3C5A7}"/>
              </a:ext>
            </a:extLst>
          </p:cNvPr>
          <p:cNvSpPr>
            <a:spLocks noGrp="1"/>
          </p:cNvSpPr>
          <p:nvPr>
            <p:ph type="body" sz="quarter" idx="22" hasCustomPrompt="1"/>
          </p:nvPr>
        </p:nvSpPr>
        <p:spPr>
          <a:xfrm>
            <a:off x="403225" y="4034976"/>
            <a:ext cx="2624138" cy="338554"/>
          </a:xfrm>
          <a:prstGeom prst="rect">
            <a:avLst/>
          </a:prstGeom>
          <a:solidFill>
            <a:schemeClr val="accent2"/>
          </a:solidFill>
          <a:ln w="19050">
            <a:solidFill>
              <a:schemeClr val="accent2"/>
            </a:solidFill>
          </a:ln>
        </p:spPr>
        <p:txBody>
          <a:bodyPr anchor="ctr" anchorCtr="0"/>
          <a:lstStyle>
            <a:lvl1pPr algn="ctr">
              <a:buNone/>
              <a:defRPr sz="1600" b="1">
                <a:solidFill>
                  <a:schemeClr val="bg1"/>
                </a:solidFill>
              </a:defRPr>
            </a:lvl1pPr>
            <a:lvl2pPr>
              <a:buNone/>
              <a:defRPr sz="1600" b="1"/>
            </a:lvl2pPr>
            <a:lvl3pPr>
              <a:buNone/>
              <a:defRPr sz="1600" b="1"/>
            </a:lvl3pPr>
            <a:lvl4pPr>
              <a:buNone/>
              <a:defRPr sz="1600" b="1"/>
            </a:lvl4pPr>
            <a:lvl5pPr>
              <a:buNone/>
              <a:defRPr sz="1600" b="1"/>
            </a:lvl5pPr>
          </a:lstStyle>
          <a:p>
            <a:pPr lvl="0"/>
            <a:r>
              <a:rPr lang="en-US" dirty="0"/>
              <a:t>$</a:t>
            </a:r>
            <a:r>
              <a:rPr lang="en-US" dirty="0" err="1"/>
              <a:t>xxx,xxx</a:t>
            </a:r>
            <a:endParaRPr lang="en-US" dirty="0"/>
          </a:p>
        </p:txBody>
      </p:sp>
      <p:sp>
        <p:nvSpPr>
          <p:cNvPr id="29" name="Text Placeholder 27">
            <a:extLst>
              <a:ext uri="{FF2B5EF4-FFF2-40B4-BE49-F238E27FC236}">
                <a16:creationId xmlns:a16="http://schemas.microsoft.com/office/drawing/2014/main" id="{DBDEF261-3E3D-0A4A-8599-A8BAA30BE877}"/>
              </a:ext>
            </a:extLst>
          </p:cNvPr>
          <p:cNvSpPr>
            <a:spLocks noGrp="1"/>
          </p:cNvSpPr>
          <p:nvPr>
            <p:ph type="body" sz="quarter" idx="23" hasCustomPrompt="1"/>
          </p:nvPr>
        </p:nvSpPr>
        <p:spPr>
          <a:xfrm>
            <a:off x="3275089" y="4034976"/>
            <a:ext cx="2624138" cy="338554"/>
          </a:xfrm>
          <a:prstGeom prst="rect">
            <a:avLst/>
          </a:prstGeom>
          <a:solidFill>
            <a:schemeClr val="accent2"/>
          </a:solidFill>
          <a:ln w="19050">
            <a:solidFill>
              <a:schemeClr val="accent2"/>
            </a:solidFill>
          </a:ln>
        </p:spPr>
        <p:txBody>
          <a:bodyPr anchor="ctr" anchorCtr="0"/>
          <a:lstStyle>
            <a:lvl1pPr algn="ctr">
              <a:buNone/>
              <a:defRPr sz="1600" b="1">
                <a:solidFill>
                  <a:schemeClr val="bg1"/>
                </a:solidFill>
              </a:defRPr>
            </a:lvl1pPr>
            <a:lvl2pPr>
              <a:buNone/>
              <a:defRPr sz="1600" b="1"/>
            </a:lvl2pPr>
            <a:lvl3pPr>
              <a:buNone/>
              <a:defRPr sz="1600" b="1"/>
            </a:lvl3pPr>
            <a:lvl4pPr>
              <a:buNone/>
              <a:defRPr sz="1600" b="1"/>
            </a:lvl4pPr>
            <a:lvl5pPr>
              <a:buNone/>
              <a:defRPr sz="1600" b="1"/>
            </a:lvl5pPr>
          </a:lstStyle>
          <a:p>
            <a:pPr lvl="0"/>
            <a:r>
              <a:rPr lang="en-US" dirty="0"/>
              <a:t>$</a:t>
            </a:r>
            <a:r>
              <a:rPr lang="en-US" dirty="0" err="1"/>
              <a:t>xxx,xxx</a:t>
            </a:r>
            <a:endParaRPr lang="en-US" dirty="0"/>
          </a:p>
        </p:txBody>
      </p:sp>
      <p:sp>
        <p:nvSpPr>
          <p:cNvPr id="30" name="Text Placeholder 27">
            <a:extLst>
              <a:ext uri="{FF2B5EF4-FFF2-40B4-BE49-F238E27FC236}">
                <a16:creationId xmlns:a16="http://schemas.microsoft.com/office/drawing/2014/main" id="{02286F55-7938-7348-A945-3862DF7EF8A1}"/>
              </a:ext>
            </a:extLst>
          </p:cNvPr>
          <p:cNvSpPr>
            <a:spLocks noGrp="1"/>
          </p:cNvSpPr>
          <p:nvPr>
            <p:ph type="body" sz="quarter" idx="24" hasCustomPrompt="1"/>
          </p:nvPr>
        </p:nvSpPr>
        <p:spPr>
          <a:xfrm>
            <a:off x="6146875" y="4034976"/>
            <a:ext cx="2624138" cy="338554"/>
          </a:xfrm>
          <a:prstGeom prst="rect">
            <a:avLst/>
          </a:prstGeom>
          <a:solidFill>
            <a:schemeClr val="accent2"/>
          </a:solidFill>
          <a:ln w="19050">
            <a:solidFill>
              <a:schemeClr val="accent2"/>
            </a:solidFill>
          </a:ln>
        </p:spPr>
        <p:txBody>
          <a:bodyPr anchor="ctr" anchorCtr="0"/>
          <a:lstStyle>
            <a:lvl1pPr algn="ctr">
              <a:buNone/>
              <a:defRPr sz="1600" b="1">
                <a:solidFill>
                  <a:schemeClr val="bg1"/>
                </a:solidFill>
              </a:defRPr>
            </a:lvl1pPr>
            <a:lvl2pPr>
              <a:buNone/>
              <a:defRPr sz="1600" b="1"/>
            </a:lvl2pPr>
            <a:lvl3pPr>
              <a:buNone/>
              <a:defRPr sz="1600" b="1"/>
            </a:lvl3pPr>
            <a:lvl4pPr>
              <a:buNone/>
              <a:defRPr sz="1600" b="1"/>
            </a:lvl4pPr>
            <a:lvl5pPr>
              <a:buNone/>
              <a:defRPr sz="1600" b="1"/>
            </a:lvl5pPr>
          </a:lstStyle>
          <a:p>
            <a:pPr lvl="0"/>
            <a:r>
              <a:rPr lang="en-US" dirty="0"/>
              <a:t>$</a:t>
            </a:r>
            <a:r>
              <a:rPr lang="en-US" dirty="0" err="1"/>
              <a:t>xxx,xxx</a:t>
            </a:r>
            <a:endParaRPr lang="en-US" dirty="0"/>
          </a:p>
        </p:txBody>
      </p:sp>
      <p:sp>
        <p:nvSpPr>
          <p:cNvPr id="2" name="Rectangle 1">
            <a:extLst>
              <a:ext uri="{FF2B5EF4-FFF2-40B4-BE49-F238E27FC236}">
                <a16:creationId xmlns:a16="http://schemas.microsoft.com/office/drawing/2014/main" id="{CF6B3D50-AEC6-9F41-8BB2-8F100B2C32BF}"/>
              </a:ext>
            </a:extLst>
          </p:cNvPr>
          <p:cNvSpPr/>
          <p:nvPr userDrawn="1"/>
        </p:nvSpPr>
        <p:spPr>
          <a:xfrm>
            <a:off x="0" y="4508205"/>
            <a:ext cx="9144000" cy="6352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
            <a:extLst>
              <a:ext uri="{FF2B5EF4-FFF2-40B4-BE49-F238E27FC236}">
                <a16:creationId xmlns:a16="http://schemas.microsoft.com/office/drawing/2014/main" id="{875E434B-52C1-1248-8FCA-EF34EA85A9A4}"/>
              </a:ext>
            </a:extLst>
          </p:cNvPr>
          <p:cNvSpPr txBox="1">
            <a:spLocks/>
          </p:cNvSpPr>
          <p:nvPr userDrawn="1"/>
        </p:nvSpPr>
        <p:spPr>
          <a:xfrm>
            <a:off x="202550" y="4729926"/>
            <a:ext cx="400449" cy="274637"/>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727C48-D603-2641-974C-67A06648BB24}" type="slidenum">
              <a:rPr lang="en-US" smtClean="0"/>
              <a:pPr/>
              <a:t>‹#›</a:t>
            </a:fld>
            <a:endParaRPr lang="en-US"/>
          </a:p>
        </p:txBody>
      </p:sp>
      <p:cxnSp>
        <p:nvCxnSpPr>
          <p:cNvPr id="17" name="Straight Connector 16">
            <a:extLst>
              <a:ext uri="{FF2B5EF4-FFF2-40B4-BE49-F238E27FC236}">
                <a16:creationId xmlns:a16="http://schemas.microsoft.com/office/drawing/2014/main" id="{BABC52FC-6A62-D646-9072-C156C5A6E8CB}"/>
              </a:ext>
            </a:extLst>
          </p:cNvPr>
          <p:cNvCxnSpPr>
            <a:cxnSpLocks/>
          </p:cNvCxnSpPr>
          <p:nvPr userDrawn="1"/>
        </p:nvCxnSpPr>
        <p:spPr>
          <a:xfrm>
            <a:off x="559889" y="4762672"/>
            <a:ext cx="0" cy="241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A picture containing text&#10;&#10;Description automatically generated">
            <a:extLst>
              <a:ext uri="{FF2B5EF4-FFF2-40B4-BE49-F238E27FC236}">
                <a16:creationId xmlns:a16="http://schemas.microsoft.com/office/drawing/2014/main" id="{A3372D03-6FC0-6346-958E-8B00E10EC79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446308" y="4557062"/>
            <a:ext cx="1495142" cy="456849"/>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26015DBF-14B6-4E4D-85EC-9EDAB540964C}"/>
              </a:ext>
            </a:extLst>
          </p:cNvPr>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a:xfrm>
            <a:off x="559889" y="4732020"/>
            <a:ext cx="1756410" cy="431800"/>
          </a:xfrm>
          <a:prstGeom prst="rect">
            <a:avLst/>
          </a:prstGeom>
        </p:spPr>
      </p:pic>
    </p:spTree>
    <p:extLst>
      <p:ext uri="{BB962C8B-B14F-4D97-AF65-F5344CB8AC3E}">
        <p14:creationId xmlns:p14="http://schemas.microsoft.com/office/powerpoint/2010/main" val="3505442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B09567-57EA-7945-8526-0D3AE14EC7EC}"/>
              </a:ext>
            </a:extLst>
          </p:cNvPr>
          <p:cNvSpPr/>
          <p:nvPr userDrawn="1"/>
        </p:nvSpPr>
        <p:spPr>
          <a:xfrm>
            <a:off x="0" y="3535680"/>
            <a:ext cx="9144000" cy="16078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1D0B5CE-30D8-1A4F-9A19-40DBB2EDE8D2}"/>
              </a:ext>
            </a:extLst>
          </p:cNvPr>
          <p:cNvCxnSpPr>
            <a:cxnSpLocks/>
          </p:cNvCxnSpPr>
          <p:nvPr userDrawn="1"/>
        </p:nvCxnSpPr>
        <p:spPr>
          <a:xfrm>
            <a:off x="974344" y="4423267"/>
            <a:ext cx="816965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BCB8381-5496-4143-B51D-71E84EA1B371}"/>
              </a:ext>
            </a:extLst>
          </p:cNvPr>
          <p:cNvSpPr/>
          <p:nvPr userDrawn="1"/>
        </p:nvSpPr>
        <p:spPr>
          <a:xfrm>
            <a:off x="6847840" y="0"/>
            <a:ext cx="229616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D23D0E-94F0-8C46-AE4A-83768641C84B}"/>
              </a:ext>
            </a:extLst>
          </p:cNvPr>
          <p:cNvSpPr>
            <a:spLocks noGrp="1"/>
          </p:cNvSpPr>
          <p:nvPr>
            <p:ph type="title" hasCustomPrompt="1"/>
          </p:nvPr>
        </p:nvSpPr>
        <p:spPr>
          <a:xfrm>
            <a:off x="532519" y="1067118"/>
            <a:ext cx="4039481" cy="1208722"/>
          </a:xfrm>
          <a:prstGeom prst="rect">
            <a:avLst/>
          </a:prstGeom>
        </p:spPr>
        <p:txBody>
          <a:bodyPr/>
          <a:lstStyle>
            <a:lvl1pPr algn="l">
              <a:defRPr sz="3600">
                <a:solidFill>
                  <a:schemeClr val="bg1"/>
                </a:solidFill>
              </a:defRPr>
            </a:lvl1pPr>
          </a:lstStyle>
          <a:p>
            <a:r>
              <a:rPr lang="en-US" dirty="0"/>
              <a:t>Dark Title Slide Option 02</a:t>
            </a:r>
          </a:p>
        </p:txBody>
      </p:sp>
      <p:sp>
        <p:nvSpPr>
          <p:cNvPr id="5" name="Text Placeholder 4">
            <a:extLst>
              <a:ext uri="{FF2B5EF4-FFF2-40B4-BE49-F238E27FC236}">
                <a16:creationId xmlns:a16="http://schemas.microsoft.com/office/drawing/2014/main" id="{CAA65727-9BBE-AD44-9F6C-40074A9806D5}"/>
              </a:ext>
            </a:extLst>
          </p:cNvPr>
          <p:cNvSpPr>
            <a:spLocks noGrp="1"/>
          </p:cNvSpPr>
          <p:nvPr>
            <p:ph type="body" sz="quarter" idx="10" hasCustomPrompt="1"/>
          </p:nvPr>
        </p:nvSpPr>
        <p:spPr>
          <a:xfrm>
            <a:off x="532519" y="2286000"/>
            <a:ext cx="4039481" cy="528004"/>
          </a:xfrm>
          <a:prstGeom prst="rect">
            <a:avLst/>
          </a:prstGeom>
        </p:spPr>
        <p:txBody>
          <a:bodyPr/>
          <a:lstStyle>
            <a:lvl1pPr algn="l">
              <a:buFont typeface="Arial" panose="020B0604020202020204" pitchFamily="34" charset="0"/>
              <a:buNone/>
              <a:defRPr sz="2000">
                <a:solidFill>
                  <a:schemeClr val="accent2"/>
                </a:solidFill>
              </a:defRPr>
            </a:lvl1pPr>
            <a:lvl2pPr>
              <a:buNone/>
              <a:defRPr sz="2000">
                <a:solidFill>
                  <a:schemeClr val="tx1"/>
                </a:solidFill>
              </a:defRPr>
            </a:lvl2pPr>
            <a:lvl3pPr>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US" dirty="0"/>
              <a:t>Subhead Goes Here</a:t>
            </a:r>
          </a:p>
        </p:txBody>
      </p:sp>
      <p:sp>
        <p:nvSpPr>
          <p:cNvPr id="11" name="Picture Placeholder 10">
            <a:extLst>
              <a:ext uri="{FF2B5EF4-FFF2-40B4-BE49-F238E27FC236}">
                <a16:creationId xmlns:a16="http://schemas.microsoft.com/office/drawing/2014/main" id="{8215465F-50EC-1D4E-BECA-2DA4BDB60EFB}"/>
              </a:ext>
            </a:extLst>
          </p:cNvPr>
          <p:cNvSpPr>
            <a:spLocks noGrp="1"/>
          </p:cNvSpPr>
          <p:nvPr>
            <p:ph type="pic" sz="quarter" idx="12" hasCustomPrompt="1"/>
          </p:nvPr>
        </p:nvSpPr>
        <p:spPr>
          <a:xfrm>
            <a:off x="4988560" y="0"/>
            <a:ext cx="3707765" cy="4724400"/>
          </a:xfrm>
          <a:prstGeom prst="rect">
            <a:avLst/>
          </a:prstGeom>
        </p:spPr>
        <p:txBody>
          <a:bodyPr lIns="182880" tIns="182880" rIns="2011680" bIns="822960" anchor="t" anchorCtr="0"/>
          <a:lstStyle>
            <a:lvl1pPr marL="0" indent="0" algn="l">
              <a:buFont typeface="Arial" panose="020B0604020202020204" pitchFamily="34" charset="0"/>
              <a:buNone/>
              <a:defRPr sz="1400">
                <a:solidFill>
                  <a:schemeClr val="accent3"/>
                </a:solidFill>
              </a:defRPr>
            </a:lvl1pPr>
          </a:lstStyle>
          <a:p>
            <a:pPr lvl="0"/>
            <a:r>
              <a:rPr lang="en-US" dirty="0"/>
              <a:t>Click on icon to add picture.</a:t>
            </a:r>
          </a:p>
        </p:txBody>
      </p:sp>
      <p:sp>
        <p:nvSpPr>
          <p:cNvPr id="14" name="Text Placeholder 8">
            <a:extLst>
              <a:ext uri="{FF2B5EF4-FFF2-40B4-BE49-F238E27FC236}">
                <a16:creationId xmlns:a16="http://schemas.microsoft.com/office/drawing/2014/main" id="{F98DC04E-EA0E-D14F-A42F-55F66DD5205A}"/>
              </a:ext>
            </a:extLst>
          </p:cNvPr>
          <p:cNvSpPr>
            <a:spLocks noGrp="1"/>
          </p:cNvSpPr>
          <p:nvPr>
            <p:ph type="body" sz="quarter" idx="11" hasCustomPrompt="1"/>
          </p:nvPr>
        </p:nvSpPr>
        <p:spPr>
          <a:xfrm>
            <a:off x="532519" y="634"/>
            <a:ext cx="1966595" cy="362585"/>
          </a:xfrm>
          <a:prstGeom prst="rect">
            <a:avLst/>
          </a:prstGeom>
          <a:solidFill>
            <a:schemeClr val="accent2"/>
          </a:solidFill>
        </p:spPr>
        <p:txBody>
          <a:bodyPr anchor="ctr" anchorCtr="0"/>
          <a:lstStyle>
            <a:lvl1pPr algn="ctr">
              <a:defRPr sz="900" spc="3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dirty="0"/>
              <a:t>DATE GOES HERE</a:t>
            </a:r>
          </a:p>
        </p:txBody>
      </p:sp>
      <p:pic>
        <p:nvPicPr>
          <p:cNvPr id="15" name="Picture 14" descr="A picture containing text&#10;&#10;Description automatically generated">
            <a:extLst>
              <a:ext uri="{FF2B5EF4-FFF2-40B4-BE49-F238E27FC236}">
                <a16:creationId xmlns:a16="http://schemas.microsoft.com/office/drawing/2014/main" id="{75346F65-30F7-0746-9DDA-301A31FF19CF}"/>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294392" y="3707739"/>
            <a:ext cx="2215375" cy="67692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3C6870C-3100-9648-8D09-264B263A9197}"/>
              </a:ext>
            </a:extLst>
          </p:cNvPr>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a:xfrm>
            <a:off x="844550" y="4531360"/>
            <a:ext cx="1756410" cy="431800"/>
          </a:xfrm>
          <a:prstGeom prst="rect">
            <a:avLst/>
          </a:prstGeom>
        </p:spPr>
      </p:pic>
    </p:spTree>
    <p:extLst>
      <p:ext uri="{BB962C8B-B14F-4D97-AF65-F5344CB8AC3E}">
        <p14:creationId xmlns:p14="http://schemas.microsoft.com/office/powerpoint/2010/main" val="2049422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9B0E07-95DE-3144-A07F-F6FC35E3038B}"/>
              </a:ext>
            </a:extLst>
          </p:cNvPr>
          <p:cNvSpPr/>
          <p:nvPr userDrawn="1"/>
        </p:nvSpPr>
        <p:spPr>
          <a:xfrm>
            <a:off x="5246703" y="0"/>
            <a:ext cx="3897297"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5B6FA340-400D-C54A-9E45-27979FE71DDD}"/>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sp>
        <p:nvSpPr>
          <p:cNvPr id="6" name="Title 5">
            <a:extLst>
              <a:ext uri="{FF2B5EF4-FFF2-40B4-BE49-F238E27FC236}">
                <a16:creationId xmlns:a16="http://schemas.microsoft.com/office/drawing/2014/main" id="{95F1F811-0F86-0644-9BEB-6667C9851FC1}"/>
              </a:ext>
            </a:extLst>
          </p:cNvPr>
          <p:cNvSpPr>
            <a:spLocks noGrp="1"/>
          </p:cNvSpPr>
          <p:nvPr>
            <p:ph type="title"/>
          </p:nvPr>
        </p:nvSpPr>
        <p:spPr>
          <a:xfrm>
            <a:off x="402774" y="421394"/>
            <a:ext cx="4657046" cy="990155"/>
          </a:xfrm>
          <a:prstGeom prst="rect">
            <a:avLst/>
          </a:prstGeom>
        </p:spPr>
        <p:txBody>
          <a:bodyPr/>
          <a:lstStyle>
            <a:lvl1pPr algn="l">
              <a:defRPr sz="2400" b="1">
                <a:solidFill>
                  <a:schemeClr val="accent1"/>
                </a:solidFill>
                <a:latin typeface="+mn-lt"/>
              </a:defRPr>
            </a:lvl1pPr>
          </a:lstStyle>
          <a:p>
            <a:r>
              <a:rPr lang="en-US" dirty="0"/>
              <a:t>Click to edit Master title style</a:t>
            </a:r>
          </a:p>
        </p:txBody>
      </p:sp>
      <p:sp>
        <p:nvSpPr>
          <p:cNvPr id="8" name="Content Placeholder 7">
            <a:extLst>
              <a:ext uri="{FF2B5EF4-FFF2-40B4-BE49-F238E27FC236}">
                <a16:creationId xmlns:a16="http://schemas.microsoft.com/office/drawing/2014/main" id="{7481A502-2CA6-0644-A0DA-E41E5FCB2275}"/>
              </a:ext>
            </a:extLst>
          </p:cNvPr>
          <p:cNvSpPr>
            <a:spLocks noGrp="1"/>
          </p:cNvSpPr>
          <p:nvPr>
            <p:ph sz="quarter" idx="10"/>
          </p:nvPr>
        </p:nvSpPr>
        <p:spPr>
          <a:xfrm>
            <a:off x="403226" y="1589102"/>
            <a:ext cx="4657046" cy="2678097"/>
          </a:xfrm>
          <a:prstGeom prst="rect">
            <a:avLst/>
          </a:prstGeom>
        </p:spPr>
        <p:txBody>
          <a:bodyPr/>
          <a:lstStyle>
            <a:lvl1pPr>
              <a:buClr>
                <a:schemeClr val="accent2"/>
              </a:buClr>
              <a:defRPr sz="1600">
                <a:solidFill>
                  <a:schemeClr val="accent6">
                    <a:lumMod val="50000"/>
                    <a:lumOff val="50000"/>
                  </a:schemeClr>
                </a:solidFill>
              </a:defRPr>
            </a:lvl1pPr>
            <a:lvl2pPr>
              <a:buClr>
                <a:schemeClr val="accent2"/>
              </a:buClr>
              <a:defRPr sz="1600">
                <a:solidFill>
                  <a:schemeClr val="accent6">
                    <a:lumMod val="50000"/>
                    <a:lumOff val="50000"/>
                  </a:schemeClr>
                </a:solidFill>
              </a:defRPr>
            </a:lvl2pPr>
            <a:lvl3pPr>
              <a:buClr>
                <a:schemeClr val="accent2"/>
              </a:buClr>
              <a:defRPr sz="1600">
                <a:solidFill>
                  <a:schemeClr val="accent6">
                    <a:lumMod val="50000"/>
                    <a:lumOff val="50000"/>
                  </a:schemeClr>
                </a:solidFill>
              </a:defRPr>
            </a:lvl3pPr>
            <a:lvl4pPr>
              <a:buClr>
                <a:schemeClr val="accent2"/>
              </a:buClr>
              <a:defRPr sz="1600">
                <a:solidFill>
                  <a:schemeClr val="accent6">
                    <a:lumMod val="50000"/>
                    <a:lumOff val="50000"/>
                  </a:schemeClr>
                </a:solidFill>
              </a:defRPr>
            </a:lvl4pPr>
            <a:lvl5pPr>
              <a:buClr>
                <a:schemeClr val="accent2"/>
              </a:buClr>
              <a:defRPr sz="1600">
                <a:solidFill>
                  <a:schemeClr val="accent6">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a:extLst>
              <a:ext uri="{FF2B5EF4-FFF2-40B4-BE49-F238E27FC236}">
                <a16:creationId xmlns:a16="http://schemas.microsoft.com/office/drawing/2014/main" id="{96833229-68FB-AA43-AF97-E156686EF06E}"/>
              </a:ext>
            </a:extLst>
          </p:cNvPr>
          <p:cNvSpPr>
            <a:spLocks noGrp="1"/>
          </p:cNvSpPr>
          <p:nvPr>
            <p:ph sz="quarter" idx="11" hasCustomPrompt="1"/>
          </p:nvPr>
        </p:nvSpPr>
        <p:spPr>
          <a:xfrm>
            <a:off x="5246252" y="724"/>
            <a:ext cx="3897748" cy="5142775"/>
          </a:xfrm>
          <a:prstGeom prst="rect">
            <a:avLst/>
          </a:prstGeom>
          <a:noFill/>
        </p:spPr>
        <p:txBody>
          <a:bodyPr lIns="365760" rIns="365760" anchor="ctr" anchorCtr="0"/>
          <a:lstStyle>
            <a:lvl1pPr marL="0">
              <a:buClr>
                <a:schemeClr val="accent2"/>
              </a:buClr>
              <a:buNone/>
              <a:defRPr sz="2800" b="1">
                <a:solidFill>
                  <a:schemeClr val="accent1"/>
                </a:solidFill>
              </a:defRPr>
            </a:lvl1pPr>
            <a:lvl2pPr>
              <a:buClr>
                <a:schemeClr val="accent2"/>
              </a:buClr>
              <a:defRPr sz="1600">
                <a:solidFill>
                  <a:schemeClr val="accent6">
                    <a:lumMod val="50000"/>
                    <a:lumOff val="50000"/>
                  </a:schemeClr>
                </a:solidFill>
              </a:defRPr>
            </a:lvl2pPr>
            <a:lvl3pPr>
              <a:buClr>
                <a:schemeClr val="accent2"/>
              </a:buClr>
              <a:defRPr sz="1600">
                <a:solidFill>
                  <a:schemeClr val="accent6">
                    <a:lumMod val="50000"/>
                    <a:lumOff val="50000"/>
                  </a:schemeClr>
                </a:solidFill>
              </a:defRPr>
            </a:lvl3pPr>
            <a:lvl4pPr>
              <a:buClr>
                <a:schemeClr val="accent2"/>
              </a:buClr>
              <a:defRPr sz="1600">
                <a:solidFill>
                  <a:schemeClr val="accent6">
                    <a:lumMod val="50000"/>
                    <a:lumOff val="50000"/>
                  </a:schemeClr>
                </a:solidFill>
              </a:defRPr>
            </a:lvl4pPr>
            <a:lvl5pPr>
              <a:buClr>
                <a:schemeClr val="accent2"/>
              </a:buClr>
              <a:defRPr sz="1600">
                <a:solidFill>
                  <a:schemeClr val="accent6">
                    <a:lumMod val="50000"/>
                    <a:lumOff val="50000"/>
                  </a:schemeClr>
                </a:solidFill>
              </a:defRPr>
            </a:lvl5pPr>
          </a:lstStyle>
          <a:p>
            <a:pPr lvl="0"/>
            <a:r>
              <a:rPr lang="en-US" dirty="0"/>
              <a:t>Callout Goes Here.</a:t>
            </a:r>
          </a:p>
        </p:txBody>
      </p:sp>
      <p:pic>
        <p:nvPicPr>
          <p:cNvPr id="11" name="Picture 10" descr="A picture containing text&#10;&#10;Description automatically generated">
            <a:extLst>
              <a:ext uri="{FF2B5EF4-FFF2-40B4-BE49-F238E27FC236}">
                <a16:creationId xmlns:a16="http://schemas.microsoft.com/office/drawing/2014/main" id="{3761C0B3-B8A5-8741-9BFF-3C032DE53F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46308" y="4557062"/>
            <a:ext cx="1495142" cy="456849"/>
          </a:xfrm>
          <a:prstGeom prst="rect">
            <a:avLst/>
          </a:prstGeom>
        </p:spPr>
      </p:pic>
    </p:spTree>
    <p:extLst>
      <p:ext uri="{BB962C8B-B14F-4D97-AF65-F5344CB8AC3E}">
        <p14:creationId xmlns:p14="http://schemas.microsoft.com/office/powerpoint/2010/main" val="1030757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9B0E07-95DE-3144-A07F-F6FC35E3038B}"/>
              </a:ext>
            </a:extLst>
          </p:cNvPr>
          <p:cNvSpPr/>
          <p:nvPr userDrawn="1"/>
        </p:nvSpPr>
        <p:spPr>
          <a:xfrm>
            <a:off x="5246703" y="0"/>
            <a:ext cx="3897297"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5B6FA340-400D-C54A-9E45-27979FE71DDD}"/>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sp>
        <p:nvSpPr>
          <p:cNvPr id="6" name="Title 5">
            <a:extLst>
              <a:ext uri="{FF2B5EF4-FFF2-40B4-BE49-F238E27FC236}">
                <a16:creationId xmlns:a16="http://schemas.microsoft.com/office/drawing/2014/main" id="{95F1F811-0F86-0644-9BEB-6667C9851FC1}"/>
              </a:ext>
            </a:extLst>
          </p:cNvPr>
          <p:cNvSpPr>
            <a:spLocks noGrp="1"/>
          </p:cNvSpPr>
          <p:nvPr>
            <p:ph type="title"/>
          </p:nvPr>
        </p:nvSpPr>
        <p:spPr>
          <a:xfrm>
            <a:off x="402774" y="421394"/>
            <a:ext cx="4657046" cy="990155"/>
          </a:xfrm>
          <a:prstGeom prst="rect">
            <a:avLst/>
          </a:prstGeom>
        </p:spPr>
        <p:txBody>
          <a:bodyPr/>
          <a:lstStyle>
            <a:lvl1pPr algn="l">
              <a:defRPr sz="2400" b="1">
                <a:solidFill>
                  <a:schemeClr val="accent1"/>
                </a:solidFill>
                <a:latin typeface="+mn-lt"/>
              </a:defRPr>
            </a:lvl1pPr>
          </a:lstStyle>
          <a:p>
            <a:r>
              <a:rPr lang="en-US" dirty="0"/>
              <a:t>Click to edit Master title style</a:t>
            </a:r>
          </a:p>
        </p:txBody>
      </p:sp>
      <p:sp>
        <p:nvSpPr>
          <p:cNvPr id="8" name="Content Placeholder 7">
            <a:extLst>
              <a:ext uri="{FF2B5EF4-FFF2-40B4-BE49-F238E27FC236}">
                <a16:creationId xmlns:a16="http://schemas.microsoft.com/office/drawing/2014/main" id="{7481A502-2CA6-0644-A0DA-E41E5FCB2275}"/>
              </a:ext>
            </a:extLst>
          </p:cNvPr>
          <p:cNvSpPr>
            <a:spLocks noGrp="1"/>
          </p:cNvSpPr>
          <p:nvPr>
            <p:ph sz="quarter" idx="10"/>
          </p:nvPr>
        </p:nvSpPr>
        <p:spPr>
          <a:xfrm>
            <a:off x="403226" y="1589102"/>
            <a:ext cx="4657046" cy="2678097"/>
          </a:xfrm>
          <a:prstGeom prst="rect">
            <a:avLst/>
          </a:prstGeom>
        </p:spPr>
        <p:txBody>
          <a:bodyPr/>
          <a:lstStyle>
            <a:lvl1pPr>
              <a:buClr>
                <a:schemeClr val="accent2"/>
              </a:buClr>
              <a:defRPr sz="1600">
                <a:solidFill>
                  <a:schemeClr val="accent6">
                    <a:lumMod val="50000"/>
                    <a:lumOff val="50000"/>
                  </a:schemeClr>
                </a:solidFill>
              </a:defRPr>
            </a:lvl1pPr>
            <a:lvl2pPr>
              <a:buClr>
                <a:schemeClr val="accent2"/>
              </a:buClr>
              <a:defRPr sz="1600">
                <a:solidFill>
                  <a:schemeClr val="accent6">
                    <a:lumMod val="50000"/>
                    <a:lumOff val="50000"/>
                  </a:schemeClr>
                </a:solidFill>
              </a:defRPr>
            </a:lvl2pPr>
            <a:lvl3pPr>
              <a:buClr>
                <a:schemeClr val="accent2"/>
              </a:buClr>
              <a:defRPr sz="1600">
                <a:solidFill>
                  <a:schemeClr val="accent6">
                    <a:lumMod val="50000"/>
                    <a:lumOff val="50000"/>
                  </a:schemeClr>
                </a:solidFill>
              </a:defRPr>
            </a:lvl3pPr>
            <a:lvl4pPr>
              <a:buClr>
                <a:schemeClr val="accent2"/>
              </a:buClr>
              <a:defRPr sz="1600">
                <a:solidFill>
                  <a:schemeClr val="accent6">
                    <a:lumMod val="50000"/>
                    <a:lumOff val="50000"/>
                  </a:schemeClr>
                </a:solidFill>
              </a:defRPr>
            </a:lvl4pPr>
            <a:lvl5pPr>
              <a:buClr>
                <a:schemeClr val="accent2"/>
              </a:buClr>
              <a:defRPr sz="1600">
                <a:solidFill>
                  <a:schemeClr val="accent6">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a:extLst>
              <a:ext uri="{FF2B5EF4-FFF2-40B4-BE49-F238E27FC236}">
                <a16:creationId xmlns:a16="http://schemas.microsoft.com/office/drawing/2014/main" id="{96833229-68FB-AA43-AF97-E156686EF06E}"/>
              </a:ext>
            </a:extLst>
          </p:cNvPr>
          <p:cNvSpPr>
            <a:spLocks noGrp="1"/>
          </p:cNvSpPr>
          <p:nvPr>
            <p:ph sz="quarter" idx="11" hasCustomPrompt="1"/>
          </p:nvPr>
        </p:nvSpPr>
        <p:spPr>
          <a:xfrm>
            <a:off x="5246252" y="2157275"/>
            <a:ext cx="3897748" cy="2399788"/>
          </a:xfrm>
          <a:prstGeom prst="rect">
            <a:avLst/>
          </a:prstGeom>
          <a:noFill/>
        </p:spPr>
        <p:txBody>
          <a:bodyPr lIns="365760" rIns="365760" anchor="ctr" anchorCtr="0"/>
          <a:lstStyle>
            <a:lvl1pPr marL="0">
              <a:buClr>
                <a:schemeClr val="accent2"/>
              </a:buClr>
              <a:buNone/>
              <a:defRPr sz="2800" b="1">
                <a:solidFill>
                  <a:schemeClr val="accent1"/>
                </a:solidFill>
              </a:defRPr>
            </a:lvl1pPr>
            <a:lvl2pPr>
              <a:buClr>
                <a:schemeClr val="accent2"/>
              </a:buClr>
              <a:defRPr sz="1600">
                <a:solidFill>
                  <a:schemeClr val="accent6">
                    <a:lumMod val="50000"/>
                    <a:lumOff val="50000"/>
                  </a:schemeClr>
                </a:solidFill>
              </a:defRPr>
            </a:lvl2pPr>
            <a:lvl3pPr>
              <a:buClr>
                <a:schemeClr val="accent2"/>
              </a:buClr>
              <a:defRPr sz="1600">
                <a:solidFill>
                  <a:schemeClr val="accent6">
                    <a:lumMod val="50000"/>
                    <a:lumOff val="50000"/>
                  </a:schemeClr>
                </a:solidFill>
              </a:defRPr>
            </a:lvl3pPr>
            <a:lvl4pPr>
              <a:buClr>
                <a:schemeClr val="accent2"/>
              </a:buClr>
              <a:defRPr sz="1600">
                <a:solidFill>
                  <a:schemeClr val="accent6">
                    <a:lumMod val="50000"/>
                    <a:lumOff val="50000"/>
                  </a:schemeClr>
                </a:solidFill>
              </a:defRPr>
            </a:lvl4pPr>
            <a:lvl5pPr>
              <a:buClr>
                <a:schemeClr val="accent2"/>
              </a:buClr>
              <a:defRPr sz="1600">
                <a:solidFill>
                  <a:schemeClr val="accent6">
                    <a:lumMod val="50000"/>
                    <a:lumOff val="50000"/>
                  </a:schemeClr>
                </a:solidFill>
              </a:defRPr>
            </a:lvl5pPr>
          </a:lstStyle>
          <a:p>
            <a:pPr lvl="0"/>
            <a:r>
              <a:rPr lang="en-US" dirty="0"/>
              <a:t>Callout Goes Here.</a:t>
            </a:r>
          </a:p>
        </p:txBody>
      </p:sp>
      <p:pic>
        <p:nvPicPr>
          <p:cNvPr id="11" name="Picture 10" descr="A picture containing text&#10;&#10;Description automatically generated">
            <a:extLst>
              <a:ext uri="{FF2B5EF4-FFF2-40B4-BE49-F238E27FC236}">
                <a16:creationId xmlns:a16="http://schemas.microsoft.com/office/drawing/2014/main" id="{3761C0B3-B8A5-8741-9BFF-3C032DE53F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46308" y="4557062"/>
            <a:ext cx="1495142" cy="456849"/>
          </a:xfrm>
          <a:prstGeom prst="rect">
            <a:avLst/>
          </a:prstGeom>
        </p:spPr>
      </p:pic>
      <p:sp>
        <p:nvSpPr>
          <p:cNvPr id="12" name="Picture Placeholder 10">
            <a:extLst>
              <a:ext uri="{FF2B5EF4-FFF2-40B4-BE49-F238E27FC236}">
                <a16:creationId xmlns:a16="http://schemas.microsoft.com/office/drawing/2014/main" id="{49B1C849-4543-9448-9700-4CADFE527E29}"/>
              </a:ext>
            </a:extLst>
          </p:cNvPr>
          <p:cNvSpPr>
            <a:spLocks noGrp="1"/>
          </p:cNvSpPr>
          <p:nvPr>
            <p:ph type="pic" sz="quarter" idx="12" hasCustomPrompt="1"/>
          </p:nvPr>
        </p:nvSpPr>
        <p:spPr>
          <a:xfrm>
            <a:off x="5245801" y="0"/>
            <a:ext cx="3898200" cy="2157273"/>
          </a:xfrm>
          <a:prstGeom prst="rect">
            <a:avLst/>
          </a:prstGeom>
        </p:spPr>
        <p:txBody>
          <a:bodyPr lIns="182880" tIns="182880" rIns="2011680" bIns="822960" anchor="t" anchorCtr="0"/>
          <a:lstStyle>
            <a:lvl1pPr marL="0" indent="0" algn="l">
              <a:buFont typeface="Arial" panose="020B0604020202020204" pitchFamily="34" charset="0"/>
              <a:buNone/>
              <a:defRPr sz="1400">
                <a:solidFill>
                  <a:schemeClr val="accent3"/>
                </a:solidFill>
              </a:defRPr>
            </a:lvl1pPr>
          </a:lstStyle>
          <a:p>
            <a:pPr lvl="0"/>
            <a:r>
              <a:rPr lang="en-US" dirty="0"/>
              <a:t>Click on icon to add picture.</a:t>
            </a:r>
          </a:p>
        </p:txBody>
      </p:sp>
    </p:spTree>
    <p:extLst>
      <p:ext uri="{BB962C8B-B14F-4D97-AF65-F5344CB8AC3E}">
        <p14:creationId xmlns:p14="http://schemas.microsoft.com/office/powerpoint/2010/main" val="2158225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9B0E07-95DE-3144-A07F-F6FC35E3038B}"/>
              </a:ext>
            </a:extLst>
          </p:cNvPr>
          <p:cNvSpPr/>
          <p:nvPr userDrawn="1"/>
        </p:nvSpPr>
        <p:spPr>
          <a:xfrm>
            <a:off x="5246703" y="0"/>
            <a:ext cx="3897297"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5B6FA340-400D-C54A-9E45-27979FE71DDD}"/>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sp>
        <p:nvSpPr>
          <p:cNvPr id="6" name="Title 5">
            <a:extLst>
              <a:ext uri="{FF2B5EF4-FFF2-40B4-BE49-F238E27FC236}">
                <a16:creationId xmlns:a16="http://schemas.microsoft.com/office/drawing/2014/main" id="{95F1F811-0F86-0644-9BEB-6667C9851FC1}"/>
              </a:ext>
            </a:extLst>
          </p:cNvPr>
          <p:cNvSpPr>
            <a:spLocks noGrp="1"/>
          </p:cNvSpPr>
          <p:nvPr>
            <p:ph type="title"/>
          </p:nvPr>
        </p:nvSpPr>
        <p:spPr>
          <a:xfrm>
            <a:off x="402774" y="421394"/>
            <a:ext cx="4657046" cy="990155"/>
          </a:xfrm>
          <a:prstGeom prst="rect">
            <a:avLst/>
          </a:prstGeom>
        </p:spPr>
        <p:txBody>
          <a:bodyPr/>
          <a:lstStyle>
            <a:lvl1pPr algn="l">
              <a:defRPr sz="2400" b="1">
                <a:solidFill>
                  <a:schemeClr val="accent1"/>
                </a:solidFill>
                <a:latin typeface="+mn-lt"/>
              </a:defRPr>
            </a:lvl1pPr>
          </a:lstStyle>
          <a:p>
            <a:r>
              <a:rPr lang="en-US" dirty="0"/>
              <a:t>Click to edit Master title style</a:t>
            </a:r>
          </a:p>
        </p:txBody>
      </p:sp>
      <p:sp>
        <p:nvSpPr>
          <p:cNvPr id="8" name="Content Placeholder 7">
            <a:extLst>
              <a:ext uri="{FF2B5EF4-FFF2-40B4-BE49-F238E27FC236}">
                <a16:creationId xmlns:a16="http://schemas.microsoft.com/office/drawing/2014/main" id="{7481A502-2CA6-0644-A0DA-E41E5FCB2275}"/>
              </a:ext>
            </a:extLst>
          </p:cNvPr>
          <p:cNvSpPr>
            <a:spLocks noGrp="1"/>
          </p:cNvSpPr>
          <p:nvPr>
            <p:ph sz="quarter" idx="10"/>
          </p:nvPr>
        </p:nvSpPr>
        <p:spPr>
          <a:xfrm>
            <a:off x="403226" y="1589102"/>
            <a:ext cx="4657046" cy="2678097"/>
          </a:xfrm>
          <a:prstGeom prst="rect">
            <a:avLst/>
          </a:prstGeom>
        </p:spPr>
        <p:txBody>
          <a:bodyPr/>
          <a:lstStyle>
            <a:lvl1pPr>
              <a:buClr>
                <a:schemeClr val="accent2"/>
              </a:buClr>
              <a:defRPr sz="1600">
                <a:solidFill>
                  <a:schemeClr val="accent6">
                    <a:lumMod val="50000"/>
                    <a:lumOff val="50000"/>
                  </a:schemeClr>
                </a:solidFill>
              </a:defRPr>
            </a:lvl1pPr>
            <a:lvl2pPr>
              <a:buClr>
                <a:schemeClr val="accent2"/>
              </a:buClr>
              <a:defRPr sz="1600">
                <a:solidFill>
                  <a:schemeClr val="accent6">
                    <a:lumMod val="50000"/>
                    <a:lumOff val="50000"/>
                  </a:schemeClr>
                </a:solidFill>
              </a:defRPr>
            </a:lvl2pPr>
            <a:lvl3pPr>
              <a:buClr>
                <a:schemeClr val="accent2"/>
              </a:buClr>
              <a:defRPr sz="1600">
                <a:solidFill>
                  <a:schemeClr val="accent6">
                    <a:lumMod val="50000"/>
                    <a:lumOff val="50000"/>
                  </a:schemeClr>
                </a:solidFill>
              </a:defRPr>
            </a:lvl3pPr>
            <a:lvl4pPr>
              <a:buClr>
                <a:schemeClr val="accent2"/>
              </a:buClr>
              <a:defRPr sz="1600">
                <a:solidFill>
                  <a:schemeClr val="accent6">
                    <a:lumMod val="50000"/>
                    <a:lumOff val="50000"/>
                  </a:schemeClr>
                </a:solidFill>
              </a:defRPr>
            </a:lvl4pPr>
            <a:lvl5pPr>
              <a:buClr>
                <a:schemeClr val="accent2"/>
              </a:buClr>
              <a:defRPr sz="1600">
                <a:solidFill>
                  <a:schemeClr val="accent6">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a:extLst>
              <a:ext uri="{FF2B5EF4-FFF2-40B4-BE49-F238E27FC236}">
                <a16:creationId xmlns:a16="http://schemas.microsoft.com/office/drawing/2014/main" id="{96833229-68FB-AA43-AF97-E156686EF06E}"/>
              </a:ext>
            </a:extLst>
          </p:cNvPr>
          <p:cNvSpPr>
            <a:spLocks noGrp="1"/>
          </p:cNvSpPr>
          <p:nvPr>
            <p:ph sz="quarter" idx="11" hasCustomPrompt="1"/>
          </p:nvPr>
        </p:nvSpPr>
        <p:spPr>
          <a:xfrm>
            <a:off x="5246252" y="-1"/>
            <a:ext cx="3897748" cy="5143500"/>
          </a:xfrm>
          <a:prstGeom prst="rect">
            <a:avLst/>
          </a:prstGeom>
          <a:noFill/>
        </p:spPr>
        <p:txBody>
          <a:bodyPr lIns="365760" rIns="365760" anchor="ctr" anchorCtr="0"/>
          <a:lstStyle>
            <a:lvl1pPr marL="0">
              <a:buClr>
                <a:schemeClr val="accent2"/>
              </a:buClr>
              <a:buNone/>
              <a:defRPr sz="2800" b="1">
                <a:solidFill>
                  <a:schemeClr val="bg1"/>
                </a:solidFill>
              </a:defRPr>
            </a:lvl1pPr>
            <a:lvl2pPr>
              <a:buClr>
                <a:schemeClr val="accent2"/>
              </a:buClr>
              <a:defRPr sz="1600">
                <a:solidFill>
                  <a:schemeClr val="accent6">
                    <a:lumMod val="50000"/>
                    <a:lumOff val="50000"/>
                  </a:schemeClr>
                </a:solidFill>
              </a:defRPr>
            </a:lvl2pPr>
            <a:lvl3pPr>
              <a:buClr>
                <a:schemeClr val="accent2"/>
              </a:buClr>
              <a:defRPr sz="1600">
                <a:solidFill>
                  <a:schemeClr val="accent6">
                    <a:lumMod val="50000"/>
                    <a:lumOff val="50000"/>
                  </a:schemeClr>
                </a:solidFill>
              </a:defRPr>
            </a:lvl3pPr>
            <a:lvl4pPr>
              <a:buClr>
                <a:schemeClr val="accent2"/>
              </a:buClr>
              <a:defRPr sz="1600">
                <a:solidFill>
                  <a:schemeClr val="accent6">
                    <a:lumMod val="50000"/>
                    <a:lumOff val="50000"/>
                  </a:schemeClr>
                </a:solidFill>
              </a:defRPr>
            </a:lvl4pPr>
            <a:lvl5pPr>
              <a:buClr>
                <a:schemeClr val="accent2"/>
              </a:buClr>
              <a:defRPr sz="1600">
                <a:solidFill>
                  <a:schemeClr val="accent6">
                    <a:lumMod val="50000"/>
                    <a:lumOff val="50000"/>
                  </a:schemeClr>
                </a:solidFill>
              </a:defRPr>
            </a:lvl5pPr>
          </a:lstStyle>
          <a:p>
            <a:pPr lvl="0"/>
            <a:r>
              <a:rPr lang="en-US" dirty="0"/>
              <a:t>Callout Goes Here.</a:t>
            </a:r>
          </a:p>
        </p:txBody>
      </p:sp>
      <p:pic>
        <p:nvPicPr>
          <p:cNvPr id="10" name="Picture 9" descr="A picture containing text&#10;&#10;Description automatically generated">
            <a:extLst>
              <a:ext uri="{FF2B5EF4-FFF2-40B4-BE49-F238E27FC236}">
                <a16:creationId xmlns:a16="http://schemas.microsoft.com/office/drawing/2014/main" id="{58885F81-AA21-6B4A-A8E6-9D67CB27F8A1}"/>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446308" y="4557062"/>
            <a:ext cx="1495142" cy="456849"/>
          </a:xfrm>
          <a:prstGeom prst="rect">
            <a:avLst/>
          </a:prstGeom>
        </p:spPr>
      </p:pic>
    </p:spTree>
    <p:extLst>
      <p:ext uri="{BB962C8B-B14F-4D97-AF65-F5344CB8AC3E}">
        <p14:creationId xmlns:p14="http://schemas.microsoft.com/office/powerpoint/2010/main" val="4244140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9B0E07-95DE-3144-A07F-F6FC35E3038B}"/>
              </a:ext>
            </a:extLst>
          </p:cNvPr>
          <p:cNvSpPr/>
          <p:nvPr userDrawn="1"/>
        </p:nvSpPr>
        <p:spPr>
          <a:xfrm>
            <a:off x="5246703" y="0"/>
            <a:ext cx="3897297"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5B6FA340-400D-C54A-9E45-27979FE71DDD}"/>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sp>
        <p:nvSpPr>
          <p:cNvPr id="6" name="Title 5">
            <a:extLst>
              <a:ext uri="{FF2B5EF4-FFF2-40B4-BE49-F238E27FC236}">
                <a16:creationId xmlns:a16="http://schemas.microsoft.com/office/drawing/2014/main" id="{95F1F811-0F86-0644-9BEB-6667C9851FC1}"/>
              </a:ext>
            </a:extLst>
          </p:cNvPr>
          <p:cNvSpPr>
            <a:spLocks noGrp="1"/>
          </p:cNvSpPr>
          <p:nvPr>
            <p:ph type="title"/>
          </p:nvPr>
        </p:nvSpPr>
        <p:spPr>
          <a:xfrm>
            <a:off x="402774" y="421394"/>
            <a:ext cx="4657046" cy="990155"/>
          </a:xfrm>
          <a:prstGeom prst="rect">
            <a:avLst/>
          </a:prstGeom>
        </p:spPr>
        <p:txBody>
          <a:bodyPr/>
          <a:lstStyle>
            <a:lvl1pPr algn="l">
              <a:defRPr sz="2400" b="1">
                <a:solidFill>
                  <a:schemeClr val="accent1"/>
                </a:solidFill>
                <a:latin typeface="+mn-lt"/>
              </a:defRPr>
            </a:lvl1pPr>
          </a:lstStyle>
          <a:p>
            <a:r>
              <a:rPr lang="en-US" dirty="0"/>
              <a:t>Click to edit Master title style</a:t>
            </a:r>
          </a:p>
        </p:txBody>
      </p:sp>
      <p:sp>
        <p:nvSpPr>
          <p:cNvPr id="8" name="Content Placeholder 7">
            <a:extLst>
              <a:ext uri="{FF2B5EF4-FFF2-40B4-BE49-F238E27FC236}">
                <a16:creationId xmlns:a16="http://schemas.microsoft.com/office/drawing/2014/main" id="{7481A502-2CA6-0644-A0DA-E41E5FCB2275}"/>
              </a:ext>
            </a:extLst>
          </p:cNvPr>
          <p:cNvSpPr>
            <a:spLocks noGrp="1"/>
          </p:cNvSpPr>
          <p:nvPr>
            <p:ph sz="quarter" idx="10"/>
          </p:nvPr>
        </p:nvSpPr>
        <p:spPr>
          <a:xfrm>
            <a:off x="403226" y="1589102"/>
            <a:ext cx="4657046" cy="2678097"/>
          </a:xfrm>
          <a:prstGeom prst="rect">
            <a:avLst/>
          </a:prstGeom>
        </p:spPr>
        <p:txBody>
          <a:bodyPr/>
          <a:lstStyle>
            <a:lvl1pPr>
              <a:buClr>
                <a:schemeClr val="accent2"/>
              </a:buClr>
              <a:defRPr sz="1600">
                <a:solidFill>
                  <a:schemeClr val="accent6">
                    <a:lumMod val="50000"/>
                    <a:lumOff val="50000"/>
                  </a:schemeClr>
                </a:solidFill>
              </a:defRPr>
            </a:lvl1pPr>
            <a:lvl2pPr>
              <a:buClr>
                <a:schemeClr val="accent2"/>
              </a:buClr>
              <a:defRPr sz="1600">
                <a:solidFill>
                  <a:schemeClr val="accent6">
                    <a:lumMod val="50000"/>
                    <a:lumOff val="50000"/>
                  </a:schemeClr>
                </a:solidFill>
              </a:defRPr>
            </a:lvl2pPr>
            <a:lvl3pPr>
              <a:buClr>
                <a:schemeClr val="accent2"/>
              </a:buClr>
              <a:defRPr sz="1600">
                <a:solidFill>
                  <a:schemeClr val="accent6">
                    <a:lumMod val="50000"/>
                    <a:lumOff val="50000"/>
                  </a:schemeClr>
                </a:solidFill>
              </a:defRPr>
            </a:lvl3pPr>
            <a:lvl4pPr>
              <a:buClr>
                <a:schemeClr val="accent2"/>
              </a:buClr>
              <a:defRPr sz="1600">
                <a:solidFill>
                  <a:schemeClr val="accent6">
                    <a:lumMod val="50000"/>
                    <a:lumOff val="50000"/>
                  </a:schemeClr>
                </a:solidFill>
              </a:defRPr>
            </a:lvl4pPr>
            <a:lvl5pPr>
              <a:buClr>
                <a:schemeClr val="accent2"/>
              </a:buClr>
              <a:defRPr sz="1600">
                <a:solidFill>
                  <a:schemeClr val="accent6">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7">
            <a:extLst>
              <a:ext uri="{FF2B5EF4-FFF2-40B4-BE49-F238E27FC236}">
                <a16:creationId xmlns:a16="http://schemas.microsoft.com/office/drawing/2014/main" id="{6FF8D34B-BF37-284E-B191-E6C0DA22626E}"/>
              </a:ext>
            </a:extLst>
          </p:cNvPr>
          <p:cNvSpPr>
            <a:spLocks noGrp="1"/>
          </p:cNvSpPr>
          <p:nvPr>
            <p:ph sz="quarter" idx="11" hasCustomPrompt="1"/>
          </p:nvPr>
        </p:nvSpPr>
        <p:spPr>
          <a:xfrm>
            <a:off x="5246252" y="2157275"/>
            <a:ext cx="3897748" cy="2399788"/>
          </a:xfrm>
          <a:prstGeom prst="rect">
            <a:avLst/>
          </a:prstGeom>
          <a:noFill/>
        </p:spPr>
        <p:txBody>
          <a:bodyPr lIns="365760" rIns="365760" anchor="ctr" anchorCtr="0"/>
          <a:lstStyle>
            <a:lvl1pPr marL="0">
              <a:buClr>
                <a:schemeClr val="accent2"/>
              </a:buClr>
              <a:buNone/>
              <a:defRPr sz="2800" b="1">
                <a:solidFill>
                  <a:schemeClr val="bg1"/>
                </a:solidFill>
              </a:defRPr>
            </a:lvl1pPr>
            <a:lvl2pPr>
              <a:buClr>
                <a:schemeClr val="accent2"/>
              </a:buClr>
              <a:defRPr sz="1600">
                <a:solidFill>
                  <a:schemeClr val="accent6">
                    <a:lumMod val="50000"/>
                    <a:lumOff val="50000"/>
                  </a:schemeClr>
                </a:solidFill>
              </a:defRPr>
            </a:lvl2pPr>
            <a:lvl3pPr>
              <a:buClr>
                <a:schemeClr val="accent2"/>
              </a:buClr>
              <a:defRPr sz="1600">
                <a:solidFill>
                  <a:schemeClr val="accent6">
                    <a:lumMod val="50000"/>
                    <a:lumOff val="50000"/>
                  </a:schemeClr>
                </a:solidFill>
              </a:defRPr>
            </a:lvl3pPr>
            <a:lvl4pPr>
              <a:buClr>
                <a:schemeClr val="accent2"/>
              </a:buClr>
              <a:defRPr sz="1600">
                <a:solidFill>
                  <a:schemeClr val="accent6">
                    <a:lumMod val="50000"/>
                    <a:lumOff val="50000"/>
                  </a:schemeClr>
                </a:solidFill>
              </a:defRPr>
            </a:lvl4pPr>
            <a:lvl5pPr>
              <a:buClr>
                <a:schemeClr val="accent2"/>
              </a:buClr>
              <a:defRPr sz="1600">
                <a:solidFill>
                  <a:schemeClr val="accent6">
                    <a:lumMod val="50000"/>
                    <a:lumOff val="50000"/>
                  </a:schemeClr>
                </a:solidFill>
              </a:defRPr>
            </a:lvl5pPr>
          </a:lstStyle>
          <a:p>
            <a:pPr lvl="0"/>
            <a:r>
              <a:rPr lang="en-US" dirty="0"/>
              <a:t>Callout Goes Here.</a:t>
            </a:r>
          </a:p>
        </p:txBody>
      </p:sp>
      <p:sp>
        <p:nvSpPr>
          <p:cNvPr id="12" name="Picture Placeholder 10">
            <a:extLst>
              <a:ext uri="{FF2B5EF4-FFF2-40B4-BE49-F238E27FC236}">
                <a16:creationId xmlns:a16="http://schemas.microsoft.com/office/drawing/2014/main" id="{5F3018DC-8D1A-A942-A100-0F35E399E342}"/>
              </a:ext>
            </a:extLst>
          </p:cNvPr>
          <p:cNvSpPr>
            <a:spLocks noGrp="1"/>
          </p:cNvSpPr>
          <p:nvPr>
            <p:ph type="pic" sz="quarter" idx="12" hasCustomPrompt="1"/>
          </p:nvPr>
        </p:nvSpPr>
        <p:spPr>
          <a:xfrm>
            <a:off x="5245801" y="0"/>
            <a:ext cx="3898200" cy="2157273"/>
          </a:xfrm>
          <a:prstGeom prst="rect">
            <a:avLst/>
          </a:prstGeom>
        </p:spPr>
        <p:txBody>
          <a:bodyPr lIns="182880" tIns="182880" rIns="2011680" bIns="822960" anchor="t" anchorCtr="0"/>
          <a:lstStyle>
            <a:lvl1pPr marL="0" indent="0" algn="l">
              <a:buFont typeface="Arial" panose="020B0604020202020204" pitchFamily="34" charset="0"/>
              <a:buNone/>
              <a:defRPr sz="1400">
                <a:solidFill>
                  <a:schemeClr val="accent3"/>
                </a:solidFill>
              </a:defRPr>
            </a:lvl1pPr>
          </a:lstStyle>
          <a:p>
            <a:pPr lvl="0"/>
            <a:r>
              <a:rPr lang="en-US" dirty="0"/>
              <a:t>Click on icon to add picture.</a:t>
            </a:r>
          </a:p>
        </p:txBody>
      </p:sp>
      <p:pic>
        <p:nvPicPr>
          <p:cNvPr id="9" name="Picture 8" descr="A picture containing text&#10;&#10;Description automatically generated">
            <a:extLst>
              <a:ext uri="{FF2B5EF4-FFF2-40B4-BE49-F238E27FC236}">
                <a16:creationId xmlns:a16="http://schemas.microsoft.com/office/drawing/2014/main" id="{7092D4A5-886F-0841-9BD0-9A2A8547277F}"/>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446308" y="4557062"/>
            <a:ext cx="1495142" cy="456849"/>
          </a:xfrm>
          <a:prstGeom prst="rect">
            <a:avLst/>
          </a:prstGeom>
        </p:spPr>
      </p:pic>
    </p:spTree>
    <p:extLst>
      <p:ext uri="{BB962C8B-B14F-4D97-AF65-F5344CB8AC3E}">
        <p14:creationId xmlns:p14="http://schemas.microsoft.com/office/powerpoint/2010/main" val="430949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DEB7E881-94D0-3A47-8B16-A7B082C9C98A}"/>
              </a:ext>
            </a:extLst>
          </p:cNvPr>
          <p:cNvSpPr/>
          <p:nvPr userDrawn="1"/>
        </p:nvSpPr>
        <p:spPr>
          <a:xfrm rot="5400000">
            <a:off x="-338125" y="327495"/>
            <a:ext cx="4878132" cy="4223145"/>
          </a:xfrm>
          <a:custGeom>
            <a:avLst/>
            <a:gdLst>
              <a:gd name="connsiteX0" fmla="*/ 0 w 4878132"/>
              <a:gd name="connsiteY0" fmla="*/ 4223145 h 4223145"/>
              <a:gd name="connsiteX1" fmla="*/ 1 w 4878132"/>
              <a:gd name="connsiteY1" fmla="*/ 0 h 4223145"/>
              <a:gd name="connsiteX2" fmla="*/ 4878132 w 4878132"/>
              <a:gd name="connsiteY2" fmla="*/ 4223145 h 4223145"/>
              <a:gd name="connsiteX3" fmla="*/ 0 w 4878132"/>
              <a:gd name="connsiteY3" fmla="*/ 4223145 h 4223145"/>
            </a:gdLst>
            <a:ahLst/>
            <a:cxnLst>
              <a:cxn ang="0">
                <a:pos x="connsiteX0" y="connsiteY0"/>
              </a:cxn>
              <a:cxn ang="0">
                <a:pos x="connsiteX1" y="connsiteY1"/>
              </a:cxn>
              <a:cxn ang="0">
                <a:pos x="connsiteX2" y="connsiteY2"/>
              </a:cxn>
              <a:cxn ang="0">
                <a:pos x="connsiteX3" y="connsiteY3"/>
              </a:cxn>
            </a:cxnLst>
            <a:rect l="l" t="t" r="r" b="b"/>
            <a:pathLst>
              <a:path w="4878132" h="4223145">
                <a:moveTo>
                  <a:pt x="0" y="4223145"/>
                </a:moveTo>
                <a:lnTo>
                  <a:pt x="1" y="0"/>
                </a:lnTo>
                <a:lnTo>
                  <a:pt x="4878132" y="4223145"/>
                </a:lnTo>
                <a:lnTo>
                  <a:pt x="0" y="4223145"/>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5" name="Slide Number Placeholder 1">
            <a:extLst>
              <a:ext uri="{FF2B5EF4-FFF2-40B4-BE49-F238E27FC236}">
                <a16:creationId xmlns:a16="http://schemas.microsoft.com/office/drawing/2014/main" id="{5B6FA340-400D-C54A-9E45-27979FE71DDD}"/>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dirty="0"/>
          </a:p>
        </p:txBody>
      </p:sp>
      <p:sp>
        <p:nvSpPr>
          <p:cNvPr id="8" name="Content Placeholder 7">
            <a:extLst>
              <a:ext uri="{FF2B5EF4-FFF2-40B4-BE49-F238E27FC236}">
                <a16:creationId xmlns:a16="http://schemas.microsoft.com/office/drawing/2014/main" id="{7481A502-2CA6-0644-A0DA-E41E5FCB2275}"/>
              </a:ext>
            </a:extLst>
          </p:cNvPr>
          <p:cNvSpPr>
            <a:spLocks noGrp="1"/>
          </p:cNvSpPr>
          <p:nvPr>
            <p:ph sz="quarter" idx="10"/>
          </p:nvPr>
        </p:nvSpPr>
        <p:spPr>
          <a:xfrm>
            <a:off x="4679635" y="2288493"/>
            <a:ext cx="3897748" cy="2066108"/>
          </a:xfrm>
          <a:prstGeom prst="rect">
            <a:avLst/>
          </a:prstGeom>
        </p:spPr>
        <p:txBody>
          <a:bodyPr lIns="0"/>
          <a:lstStyle>
            <a:lvl1pPr>
              <a:spcBef>
                <a:spcPts val="0"/>
              </a:spcBef>
              <a:buClr>
                <a:schemeClr val="accent2"/>
              </a:buClr>
              <a:buNone/>
              <a:defRPr sz="1400">
                <a:solidFill>
                  <a:schemeClr val="accent6">
                    <a:lumMod val="50000"/>
                    <a:lumOff val="50000"/>
                  </a:schemeClr>
                </a:solidFill>
              </a:defRPr>
            </a:lvl1pPr>
            <a:lvl2pPr>
              <a:spcBef>
                <a:spcPts val="0"/>
              </a:spcBef>
              <a:buClr>
                <a:schemeClr val="accent2"/>
              </a:buClr>
              <a:buNone/>
              <a:defRPr sz="1600">
                <a:solidFill>
                  <a:schemeClr val="accent6">
                    <a:lumMod val="50000"/>
                    <a:lumOff val="50000"/>
                  </a:schemeClr>
                </a:solidFill>
              </a:defRPr>
            </a:lvl2pPr>
            <a:lvl3pPr>
              <a:spcBef>
                <a:spcPts val="0"/>
              </a:spcBef>
              <a:buClr>
                <a:schemeClr val="accent2"/>
              </a:buClr>
              <a:buNone/>
              <a:defRPr sz="1600">
                <a:solidFill>
                  <a:schemeClr val="accent6">
                    <a:lumMod val="50000"/>
                    <a:lumOff val="50000"/>
                  </a:schemeClr>
                </a:solidFill>
              </a:defRPr>
            </a:lvl3pPr>
            <a:lvl4pPr>
              <a:spcBef>
                <a:spcPts val="0"/>
              </a:spcBef>
              <a:buClr>
                <a:schemeClr val="accent2"/>
              </a:buClr>
              <a:buNone/>
              <a:defRPr sz="1600">
                <a:solidFill>
                  <a:schemeClr val="accent6">
                    <a:lumMod val="50000"/>
                    <a:lumOff val="50000"/>
                  </a:schemeClr>
                </a:solidFill>
              </a:defRPr>
            </a:lvl4pPr>
            <a:lvl5pPr>
              <a:spcBef>
                <a:spcPts val="0"/>
              </a:spcBef>
              <a:buClr>
                <a:schemeClr val="accent2"/>
              </a:buClr>
              <a:buNone/>
              <a:defRPr sz="1600">
                <a:solidFill>
                  <a:schemeClr val="accent6">
                    <a:lumMod val="50000"/>
                    <a:lumOff val="50000"/>
                  </a:schemeClr>
                </a:solidFill>
              </a:defRPr>
            </a:lvl5pPr>
          </a:lstStyle>
          <a:p>
            <a:pPr lvl="0"/>
            <a:r>
              <a:rPr lang="en-US" dirty="0"/>
              <a:t>Click to edit Master text styles</a:t>
            </a:r>
          </a:p>
        </p:txBody>
      </p:sp>
      <p:sp>
        <p:nvSpPr>
          <p:cNvPr id="9" name="Content Placeholder 7">
            <a:extLst>
              <a:ext uri="{FF2B5EF4-FFF2-40B4-BE49-F238E27FC236}">
                <a16:creationId xmlns:a16="http://schemas.microsoft.com/office/drawing/2014/main" id="{96833229-68FB-AA43-AF97-E156686EF06E}"/>
              </a:ext>
            </a:extLst>
          </p:cNvPr>
          <p:cNvSpPr>
            <a:spLocks noGrp="1"/>
          </p:cNvSpPr>
          <p:nvPr>
            <p:ph sz="quarter" idx="11" hasCustomPrompt="1"/>
          </p:nvPr>
        </p:nvSpPr>
        <p:spPr>
          <a:xfrm>
            <a:off x="4679635" y="574159"/>
            <a:ext cx="3897748" cy="992670"/>
          </a:xfrm>
          <a:prstGeom prst="rect">
            <a:avLst/>
          </a:prstGeom>
          <a:noFill/>
        </p:spPr>
        <p:txBody>
          <a:bodyPr lIns="0" rIns="0" anchor="t" anchorCtr="0"/>
          <a:lstStyle>
            <a:lvl1pPr marL="0" indent="0" algn="l">
              <a:spcBef>
                <a:spcPts val="0"/>
              </a:spcBef>
              <a:buClr>
                <a:schemeClr val="accent2"/>
              </a:buClr>
              <a:buNone/>
              <a:defRPr sz="3600" b="1">
                <a:solidFill>
                  <a:schemeClr val="accent1"/>
                </a:solidFill>
              </a:defRPr>
            </a:lvl1pPr>
            <a:lvl2pPr>
              <a:buClr>
                <a:schemeClr val="accent2"/>
              </a:buClr>
              <a:defRPr sz="1600">
                <a:solidFill>
                  <a:schemeClr val="accent6">
                    <a:lumMod val="50000"/>
                    <a:lumOff val="50000"/>
                  </a:schemeClr>
                </a:solidFill>
              </a:defRPr>
            </a:lvl2pPr>
            <a:lvl3pPr>
              <a:buClr>
                <a:schemeClr val="accent2"/>
              </a:buClr>
              <a:defRPr sz="1600">
                <a:solidFill>
                  <a:schemeClr val="accent6">
                    <a:lumMod val="50000"/>
                    <a:lumOff val="50000"/>
                  </a:schemeClr>
                </a:solidFill>
              </a:defRPr>
            </a:lvl3pPr>
            <a:lvl4pPr>
              <a:buClr>
                <a:schemeClr val="accent2"/>
              </a:buClr>
              <a:defRPr sz="1600">
                <a:solidFill>
                  <a:schemeClr val="accent6">
                    <a:lumMod val="50000"/>
                    <a:lumOff val="50000"/>
                  </a:schemeClr>
                </a:solidFill>
              </a:defRPr>
            </a:lvl4pPr>
            <a:lvl5pPr>
              <a:buClr>
                <a:schemeClr val="accent2"/>
              </a:buClr>
              <a:defRPr sz="1600">
                <a:solidFill>
                  <a:schemeClr val="accent6">
                    <a:lumMod val="50000"/>
                    <a:lumOff val="50000"/>
                  </a:schemeClr>
                </a:solidFill>
              </a:defRPr>
            </a:lvl5pPr>
          </a:lstStyle>
          <a:p>
            <a:pPr lvl="0"/>
            <a:r>
              <a:rPr lang="en-US" dirty="0"/>
              <a:t>First Name Last Name</a:t>
            </a:r>
          </a:p>
        </p:txBody>
      </p:sp>
      <p:pic>
        <p:nvPicPr>
          <p:cNvPr id="11" name="Picture 10" descr="A picture containing text&#10;&#10;Description automatically generated">
            <a:extLst>
              <a:ext uri="{FF2B5EF4-FFF2-40B4-BE49-F238E27FC236}">
                <a16:creationId xmlns:a16="http://schemas.microsoft.com/office/drawing/2014/main" id="{3761C0B3-B8A5-8741-9BFF-3C032DE53F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46308" y="4557062"/>
            <a:ext cx="1495142" cy="456849"/>
          </a:xfrm>
          <a:prstGeom prst="rect">
            <a:avLst/>
          </a:prstGeom>
        </p:spPr>
      </p:pic>
      <p:sp>
        <p:nvSpPr>
          <p:cNvPr id="12" name="Picture Placeholder 10">
            <a:extLst>
              <a:ext uri="{FF2B5EF4-FFF2-40B4-BE49-F238E27FC236}">
                <a16:creationId xmlns:a16="http://schemas.microsoft.com/office/drawing/2014/main" id="{49B1C849-4543-9448-9700-4CADFE527E29}"/>
              </a:ext>
            </a:extLst>
          </p:cNvPr>
          <p:cNvSpPr>
            <a:spLocks noGrp="1"/>
          </p:cNvSpPr>
          <p:nvPr>
            <p:ph type="pic" sz="quarter" idx="12" hasCustomPrompt="1"/>
          </p:nvPr>
        </p:nvSpPr>
        <p:spPr>
          <a:xfrm>
            <a:off x="402774" y="817923"/>
            <a:ext cx="3687370" cy="3627966"/>
          </a:xfrm>
          <a:prstGeom prst="ellipse">
            <a:avLst/>
          </a:prstGeom>
          <a:solidFill>
            <a:schemeClr val="bg1">
              <a:lumMod val="95000"/>
            </a:schemeClr>
          </a:solidFill>
          <a:ln>
            <a:noFill/>
          </a:ln>
        </p:spPr>
        <p:txBody>
          <a:bodyPr lIns="182880" tIns="182880" rIns="2011680" bIns="822960" anchor="t" anchorCtr="0"/>
          <a:lstStyle>
            <a:lvl1pPr marL="0" indent="0" algn="l">
              <a:buFont typeface="Arial" panose="020B0604020202020204" pitchFamily="34" charset="0"/>
              <a:buNone/>
              <a:defRPr sz="1400">
                <a:solidFill>
                  <a:schemeClr val="accent3"/>
                </a:solidFill>
              </a:defRPr>
            </a:lvl1pPr>
          </a:lstStyle>
          <a:p>
            <a:pPr lvl="0"/>
            <a:r>
              <a:rPr lang="en-US" dirty="0"/>
              <a:t>Click on icon to add picture.</a:t>
            </a:r>
          </a:p>
        </p:txBody>
      </p:sp>
      <p:sp>
        <p:nvSpPr>
          <p:cNvPr id="10" name="Content Placeholder 7">
            <a:extLst>
              <a:ext uri="{FF2B5EF4-FFF2-40B4-BE49-F238E27FC236}">
                <a16:creationId xmlns:a16="http://schemas.microsoft.com/office/drawing/2014/main" id="{9179CACE-04CE-6D4A-A78C-514A1306A64A}"/>
              </a:ext>
            </a:extLst>
          </p:cNvPr>
          <p:cNvSpPr>
            <a:spLocks noGrp="1"/>
          </p:cNvSpPr>
          <p:nvPr>
            <p:ph sz="quarter" idx="13" hasCustomPrompt="1"/>
          </p:nvPr>
        </p:nvSpPr>
        <p:spPr>
          <a:xfrm>
            <a:off x="4679634" y="1689595"/>
            <a:ext cx="3880815" cy="226364"/>
          </a:xfrm>
          <a:prstGeom prst="rect">
            <a:avLst/>
          </a:prstGeom>
          <a:noFill/>
        </p:spPr>
        <p:txBody>
          <a:bodyPr lIns="0" rIns="0" anchor="t" anchorCtr="0"/>
          <a:lstStyle>
            <a:lvl1pPr marL="0" indent="0" algn="l">
              <a:spcBef>
                <a:spcPts val="0"/>
              </a:spcBef>
              <a:buClr>
                <a:schemeClr val="accent2"/>
              </a:buClr>
              <a:buNone/>
              <a:defRPr sz="1400" b="1" spc="300">
                <a:solidFill>
                  <a:schemeClr val="accent2"/>
                </a:solidFill>
              </a:defRPr>
            </a:lvl1pPr>
            <a:lvl2pPr>
              <a:buClr>
                <a:schemeClr val="accent2"/>
              </a:buClr>
              <a:defRPr sz="1600">
                <a:solidFill>
                  <a:schemeClr val="accent6">
                    <a:lumMod val="50000"/>
                    <a:lumOff val="50000"/>
                  </a:schemeClr>
                </a:solidFill>
              </a:defRPr>
            </a:lvl2pPr>
            <a:lvl3pPr>
              <a:buClr>
                <a:schemeClr val="accent2"/>
              </a:buClr>
              <a:defRPr sz="1600">
                <a:solidFill>
                  <a:schemeClr val="accent6">
                    <a:lumMod val="50000"/>
                    <a:lumOff val="50000"/>
                  </a:schemeClr>
                </a:solidFill>
              </a:defRPr>
            </a:lvl3pPr>
            <a:lvl4pPr>
              <a:buClr>
                <a:schemeClr val="accent2"/>
              </a:buClr>
              <a:defRPr sz="1600">
                <a:solidFill>
                  <a:schemeClr val="accent6">
                    <a:lumMod val="50000"/>
                    <a:lumOff val="50000"/>
                  </a:schemeClr>
                </a:solidFill>
              </a:defRPr>
            </a:lvl4pPr>
            <a:lvl5pPr>
              <a:buClr>
                <a:schemeClr val="accent2"/>
              </a:buClr>
              <a:defRPr sz="1600">
                <a:solidFill>
                  <a:schemeClr val="accent6">
                    <a:lumMod val="50000"/>
                    <a:lumOff val="50000"/>
                  </a:schemeClr>
                </a:solidFill>
              </a:defRPr>
            </a:lvl5pPr>
          </a:lstStyle>
          <a:p>
            <a:pPr lvl="0"/>
            <a:r>
              <a:rPr lang="en-US" dirty="0"/>
              <a:t>SUBHEAD</a:t>
            </a:r>
          </a:p>
        </p:txBody>
      </p:sp>
      <p:cxnSp>
        <p:nvCxnSpPr>
          <p:cNvPr id="14" name="Straight Connector 13">
            <a:extLst>
              <a:ext uri="{FF2B5EF4-FFF2-40B4-BE49-F238E27FC236}">
                <a16:creationId xmlns:a16="http://schemas.microsoft.com/office/drawing/2014/main" id="{7AE178BB-F4C9-AA44-A2C7-2F20D2949093}"/>
              </a:ext>
            </a:extLst>
          </p:cNvPr>
          <p:cNvCxnSpPr/>
          <p:nvPr userDrawn="1"/>
        </p:nvCxnSpPr>
        <p:spPr>
          <a:xfrm>
            <a:off x="4679950" y="2127899"/>
            <a:ext cx="446405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777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8DE3B8D-757A-214C-8514-97CB79F0EB2B}"/>
              </a:ext>
            </a:extLst>
          </p:cNvPr>
          <p:cNvSpPr/>
          <p:nvPr userDrawn="1"/>
        </p:nvSpPr>
        <p:spPr>
          <a:xfrm>
            <a:off x="6847840" y="0"/>
            <a:ext cx="229616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7AE178BB-F4C9-AA44-A2C7-2F20D2949093}"/>
              </a:ext>
            </a:extLst>
          </p:cNvPr>
          <p:cNvCxnSpPr/>
          <p:nvPr userDrawn="1"/>
        </p:nvCxnSpPr>
        <p:spPr>
          <a:xfrm>
            <a:off x="674567" y="1894100"/>
            <a:ext cx="446405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lide Number Placeholder 1">
            <a:extLst>
              <a:ext uri="{FF2B5EF4-FFF2-40B4-BE49-F238E27FC236}">
                <a16:creationId xmlns:a16="http://schemas.microsoft.com/office/drawing/2014/main" id="{5B6FA340-400D-C54A-9E45-27979FE71DDD}"/>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dirty="0"/>
          </a:p>
        </p:txBody>
      </p:sp>
      <p:sp>
        <p:nvSpPr>
          <p:cNvPr id="8" name="Content Placeholder 7">
            <a:extLst>
              <a:ext uri="{FF2B5EF4-FFF2-40B4-BE49-F238E27FC236}">
                <a16:creationId xmlns:a16="http://schemas.microsoft.com/office/drawing/2014/main" id="{7481A502-2CA6-0644-A0DA-E41E5FCB2275}"/>
              </a:ext>
            </a:extLst>
          </p:cNvPr>
          <p:cNvSpPr>
            <a:spLocks noGrp="1"/>
          </p:cNvSpPr>
          <p:nvPr>
            <p:ph sz="quarter" idx="10"/>
          </p:nvPr>
        </p:nvSpPr>
        <p:spPr>
          <a:xfrm>
            <a:off x="674252" y="2054693"/>
            <a:ext cx="3897748" cy="2366297"/>
          </a:xfrm>
          <a:prstGeom prst="rect">
            <a:avLst/>
          </a:prstGeom>
        </p:spPr>
        <p:txBody>
          <a:bodyPr lIns="0"/>
          <a:lstStyle>
            <a:lvl1pPr>
              <a:spcBef>
                <a:spcPts val="0"/>
              </a:spcBef>
              <a:buClr>
                <a:schemeClr val="accent2"/>
              </a:buClr>
              <a:buNone/>
              <a:defRPr sz="1400">
                <a:solidFill>
                  <a:schemeClr val="accent6">
                    <a:lumMod val="50000"/>
                    <a:lumOff val="50000"/>
                  </a:schemeClr>
                </a:solidFill>
              </a:defRPr>
            </a:lvl1pPr>
            <a:lvl2pPr>
              <a:spcBef>
                <a:spcPts val="0"/>
              </a:spcBef>
              <a:buClr>
                <a:schemeClr val="accent2"/>
              </a:buClr>
              <a:buNone/>
              <a:defRPr sz="1600">
                <a:solidFill>
                  <a:schemeClr val="accent6">
                    <a:lumMod val="50000"/>
                    <a:lumOff val="50000"/>
                  </a:schemeClr>
                </a:solidFill>
              </a:defRPr>
            </a:lvl2pPr>
            <a:lvl3pPr>
              <a:spcBef>
                <a:spcPts val="0"/>
              </a:spcBef>
              <a:buClr>
                <a:schemeClr val="accent2"/>
              </a:buClr>
              <a:buNone/>
              <a:defRPr sz="1600">
                <a:solidFill>
                  <a:schemeClr val="accent6">
                    <a:lumMod val="50000"/>
                    <a:lumOff val="50000"/>
                  </a:schemeClr>
                </a:solidFill>
              </a:defRPr>
            </a:lvl3pPr>
            <a:lvl4pPr>
              <a:spcBef>
                <a:spcPts val="0"/>
              </a:spcBef>
              <a:buClr>
                <a:schemeClr val="accent2"/>
              </a:buClr>
              <a:buNone/>
              <a:defRPr sz="1600">
                <a:solidFill>
                  <a:schemeClr val="accent6">
                    <a:lumMod val="50000"/>
                    <a:lumOff val="50000"/>
                  </a:schemeClr>
                </a:solidFill>
              </a:defRPr>
            </a:lvl4pPr>
            <a:lvl5pPr>
              <a:spcBef>
                <a:spcPts val="0"/>
              </a:spcBef>
              <a:buClr>
                <a:schemeClr val="accent2"/>
              </a:buClr>
              <a:buNone/>
              <a:defRPr sz="1600">
                <a:solidFill>
                  <a:schemeClr val="accent6">
                    <a:lumMod val="50000"/>
                    <a:lumOff val="50000"/>
                  </a:schemeClr>
                </a:solidFill>
              </a:defRPr>
            </a:lvl5pPr>
          </a:lstStyle>
          <a:p>
            <a:pPr lvl="0"/>
            <a:r>
              <a:rPr lang="en-US" dirty="0"/>
              <a:t>Click to edit Master text styles</a:t>
            </a:r>
          </a:p>
        </p:txBody>
      </p:sp>
      <p:sp>
        <p:nvSpPr>
          <p:cNvPr id="9" name="Content Placeholder 7">
            <a:extLst>
              <a:ext uri="{FF2B5EF4-FFF2-40B4-BE49-F238E27FC236}">
                <a16:creationId xmlns:a16="http://schemas.microsoft.com/office/drawing/2014/main" id="{96833229-68FB-AA43-AF97-E156686EF06E}"/>
              </a:ext>
            </a:extLst>
          </p:cNvPr>
          <p:cNvSpPr>
            <a:spLocks noGrp="1"/>
          </p:cNvSpPr>
          <p:nvPr>
            <p:ph sz="quarter" idx="11" hasCustomPrompt="1"/>
          </p:nvPr>
        </p:nvSpPr>
        <p:spPr>
          <a:xfrm>
            <a:off x="674252" y="901330"/>
            <a:ext cx="3897748" cy="524795"/>
          </a:xfrm>
          <a:prstGeom prst="rect">
            <a:avLst/>
          </a:prstGeom>
          <a:noFill/>
        </p:spPr>
        <p:txBody>
          <a:bodyPr lIns="0" rIns="0" anchor="t" anchorCtr="0"/>
          <a:lstStyle>
            <a:lvl1pPr marL="0" indent="0" algn="l">
              <a:spcBef>
                <a:spcPts val="0"/>
              </a:spcBef>
              <a:buClr>
                <a:schemeClr val="accent2"/>
              </a:buClr>
              <a:buNone/>
              <a:defRPr sz="2800" b="1">
                <a:solidFill>
                  <a:schemeClr val="accent1"/>
                </a:solidFill>
              </a:defRPr>
            </a:lvl1pPr>
            <a:lvl2pPr>
              <a:buClr>
                <a:schemeClr val="accent2"/>
              </a:buClr>
              <a:defRPr sz="1600">
                <a:solidFill>
                  <a:schemeClr val="accent6">
                    <a:lumMod val="50000"/>
                    <a:lumOff val="50000"/>
                  </a:schemeClr>
                </a:solidFill>
              </a:defRPr>
            </a:lvl2pPr>
            <a:lvl3pPr>
              <a:buClr>
                <a:schemeClr val="accent2"/>
              </a:buClr>
              <a:defRPr sz="1600">
                <a:solidFill>
                  <a:schemeClr val="accent6">
                    <a:lumMod val="50000"/>
                    <a:lumOff val="50000"/>
                  </a:schemeClr>
                </a:solidFill>
              </a:defRPr>
            </a:lvl3pPr>
            <a:lvl4pPr>
              <a:buClr>
                <a:schemeClr val="accent2"/>
              </a:buClr>
              <a:defRPr sz="1600">
                <a:solidFill>
                  <a:schemeClr val="accent6">
                    <a:lumMod val="50000"/>
                    <a:lumOff val="50000"/>
                  </a:schemeClr>
                </a:solidFill>
              </a:defRPr>
            </a:lvl4pPr>
            <a:lvl5pPr>
              <a:buClr>
                <a:schemeClr val="accent2"/>
              </a:buClr>
              <a:defRPr sz="1600">
                <a:solidFill>
                  <a:schemeClr val="accent6">
                    <a:lumMod val="50000"/>
                    <a:lumOff val="50000"/>
                  </a:schemeClr>
                </a:solidFill>
              </a:defRPr>
            </a:lvl5pPr>
          </a:lstStyle>
          <a:p>
            <a:pPr lvl="0"/>
            <a:r>
              <a:rPr lang="en-US" dirty="0"/>
              <a:t>First Name Last Name</a:t>
            </a:r>
          </a:p>
        </p:txBody>
      </p:sp>
      <p:sp>
        <p:nvSpPr>
          <p:cNvPr id="12" name="Picture Placeholder 10">
            <a:extLst>
              <a:ext uri="{FF2B5EF4-FFF2-40B4-BE49-F238E27FC236}">
                <a16:creationId xmlns:a16="http://schemas.microsoft.com/office/drawing/2014/main" id="{49B1C849-4543-9448-9700-4CADFE527E29}"/>
              </a:ext>
            </a:extLst>
          </p:cNvPr>
          <p:cNvSpPr>
            <a:spLocks noGrp="1"/>
          </p:cNvSpPr>
          <p:nvPr>
            <p:ph type="pic" sz="quarter" idx="12" hasCustomPrompt="1"/>
          </p:nvPr>
        </p:nvSpPr>
        <p:spPr>
          <a:xfrm>
            <a:off x="5075442" y="0"/>
            <a:ext cx="3687370" cy="4420998"/>
          </a:xfrm>
          <a:prstGeom prst="rect">
            <a:avLst/>
          </a:prstGeom>
          <a:solidFill>
            <a:schemeClr val="bg1">
              <a:lumMod val="95000"/>
            </a:schemeClr>
          </a:solidFill>
          <a:ln>
            <a:noFill/>
          </a:ln>
        </p:spPr>
        <p:txBody>
          <a:bodyPr lIns="182880" tIns="182880" rIns="2011680" bIns="822960" anchor="t" anchorCtr="0"/>
          <a:lstStyle>
            <a:lvl1pPr marL="0" indent="0" algn="l">
              <a:buFont typeface="Arial" panose="020B0604020202020204" pitchFamily="34" charset="0"/>
              <a:buNone/>
              <a:defRPr sz="1400">
                <a:solidFill>
                  <a:schemeClr val="accent3"/>
                </a:solidFill>
              </a:defRPr>
            </a:lvl1pPr>
          </a:lstStyle>
          <a:p>
            <a:pPr lvl="0"/>
            <a:r>
              <a:rPr lang="en-US" dirty="0"/>
              <a:t>Click on icon to add picture.</a:t>
            </a:r>
          </a:p>
        </p:txBody>
      </p:sp>
      <p:sp>
        <p:nvSpPr>
          <p:cNvPr id="10" name="Content Placeholder 7">
            <a:extLst>
              <a:ext uri="{FF2B5EF4-FFF2-40B4-BE49-F238E27FC236}">
                <a16:creationId xmlns:a16="http://schemas.microsoft.com/office/drawing/2014/main" id="{9179CACE-04CE-6D4A-A78C-514A1306A64A}"/>
              </a:ext>
            </a:extLst>
          </p:cNvPr>
          <p:cNvSpPr>
            <a:spLocks noGrp="1"/>
          </p:cNvSpPr>
          <p:nvPr>
            <p:ph sz="quarter" idx="13" hasCustomPrompt="1"/>
          </p:nvPr>
        </p:nvSpPr>
        <p:spPr>
          <a:xfrm>
            <a:off x="674252" y="1473536"/>
            <a:ext cx="3880815" cy="226364"/>
          </a:xfrm>
          <a:prstGeom prst="rect">
            <a:avLst/>
          </a:prstGeom>
          <a:noFill/>
        </p:spPr>
        <p:txBody>
          <a:bodyPr lIns="0" rIns="0" anchor="t" anchorCtr="0"/>
          <a:lstStyle>
            <a:lvl1pPr marL="0" indent="0" algn="l">
              <a:spcBef>
                <a:spcPts val="0"/>
              </a:spcBef>
              <a:buClr>
                <a:schemeClr val="accent2"/>
              </a:buClr>
              <a:buNone/>
              <a:defRPr sz="1400" b="1" spc="300">
                <a:solidFill>
                  <a:schemeClr val="accent2"/>
                </a:solidFill>
              </a:defRPr>
            </a:lvl1pPr>
            <a:lvl2pPr>
              <a:buClr>
                <a:schemeClr val="accent2"/>
              </a:buClr>
              <a:defRPr sz="1600">
                <a:solidFill>
                  <a:schemeClr val="accent6">
                    <a:lumMod val="50000"/>
                    <a:lumOff val="50000"/>
                  </a:schemeClr>
                </a:solidFill>
              </a:defRPr>
            </a:lvl2pPr>
            <a:lvl3pPr>
              <a:buClr>
                <a:schemeClr val="accent2"/>
              </a:buClr>
              <a:defRPr sz="1600">
                <a:solidFill>
                  <a:schemeClr val="accent6">
                    <a:lumMod val="50000"/>
                    <a:lumOff val="50000"/>
                  </a:schemeClr>
                </a:solidFill>
              </a:defRPr>
            </a:lvl3pPr>
            <a:lvl4pPr>
              <a:buClr>
                <a:schemeClr val="accent2"/>
              </a:buClr>
              <a:defRPr sz="1600">
                <a:solidFill>
                  <a:schemeClr val="accent6">
                    <a:lumMod val="50000"/>
                    <a:lumOff val="50000"/>
                  </a:schemeClr>
                </a:solidFill>
              </a:defRPr>
            </a:lvl4pPr>
            <a:lvl5pPr>
              <a:buClr>
                <a:schemeClr val="accent2"/>
              </a:buClr>
              <a:defRPr sz="1600">
                <a:solidFill>
                  <a:schemeClr val="accent6">
                    <a:lumMod val="50000"/>
                    <a:lumOff val="50000"/>
                  </a:schemeClr>
                </a:solidFill>
              </a:defRPr>
            </a:lvl5pPr>
          </a:lstStyle>
          <a:p>
            <a:pPr lvl="0"/>
            <a:r>
              <a:rPr lang="en-US" dirty="0"/>
              <a:t>SUBHEAD</a:t>
            </a:r>
          </a:p>
        </p:txBody>
      </p:sp>
      <p:pic>
        <p:nvPicPr>
          <p:cNvPr id="15" name="Picture 14" descr="A picture containing text&#10;&#10;Description automatically generated">
            <a:extLst>
              <a:ext uri="{FF2B5EF4-FFF2-40B4-BE49-F238E27FC236}">
                <a16:creationId xmlns:a16="http://schemas.microsoft.com/office/drawing/2014/main" id="{0000A739-2B97-7749-90BD-91FF7C0EAF75}"/>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446308" y="4557062"/>
            <a:ext cx="1495142" cy="456849"/>
          </a:xfrm>
          <a:prstGeom prst="rect">
            <a:avLst/>
          </a:prstGeom>
        </p:spPr>
      </p:pic>
    </p:spTree>
    <p:extLst>
      <p:ext uri="{BB962C8B-B14F-4D97-AF65-F5344CB8AC3E}">
        <p14:creationId xmlns:p14="http://schemas.microsoft.com/office/powerpoint/2010/main" val="1147080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F5ACF-C5EA-B34C-BA7F-FB664A53B10A}"/>
              </a:ext>
            </a:extLst>
          </p:cNvPr>
          <p:cNvSpPr/>
          <p:nvPr userDrawn="1"/>
        </p:nvSpPr>
        <p:spPr>
          <a:xfrm>
            <a:off x="-2453" y="0"/>
            <a:ext cx="2334592"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70B3E0-0478-3247-A172-55755C975DEF}"/>
              </a:ext>
            </a:extLst>
          </p:cNvPr>
          <p:cNvSpPr>
            <a:spLocks noGrp="1"/>
          </p:cNvSpPr>
          <p:nvPr>
            <p:ph type="title" hasCustomPrompt="1"/>
          </p:nvPr>
        </p:nvSpPr>
        <p:spPr>
          <a:xfrm>
            <a:off x="2476216" y="1558411"/>
            <a:ext cx="6283841" cy="534282"/>
          </a:xfrm>
          <a:prstGeom prst="rect">
            <a:avLst/>
          </a:prstGeom>
        </p:spPr>
        <p:txBody>
          <a:bodyPr tIns="0"/>
          <a:lstStyle>
            <a:lvl1pPr algn="l">
              <a:defRPr sz="3600" b="0" i="0">
                <a:solidFill>
                  <a:schemeClr val="bg1"/>
                </a:solidFill>
                <a:latin typeface="Arial" panose="020B0604020202020204" pitchFamily="34" charset="0"/>
                <a:cs typeface="Arial" panose="020B0604020202020204" pitchFamily="34" charset="0"/>
              </a:defRPr>
            </a:lvl1pPr>
          </a:lstStyle>
          <a:p>
            <a:r>
              <a:rPr lang="en-US" dirty="0"/>
              <a:t>Section Slide Title</a:t>
            </a:r>
          </a:p>
        </p:txBody>
      </p:sp>
      <p:sp>
        <p:nvSpPr>
          <p:cNvPr id="7" name="Text Placeholder 6">
            <a:extLst>
              <a:ext uri="{FF2B5EF4-FFF2-40B4-BE49-F238E27FC236}">
                <a16:creationId xmlns:a16="http://schemas.microsoft.com/office/drawing/2014/main" id="{C19E6849-84C5-A244-BAEB-9E004FEE6861}"/>
              </a:ext>
            </a:extLst>
          </p:cNvPr>
          <p:cNvSpPr>
            <a:spLocks noGrp="1"/>
          </p:cNvSpPr>
          <p:nvPr>
            <p:ph type="body" sz="quarter" idx="10" hasCustomPrompt="1"/>
          </p:nvPr>
        </p:nvSpPr>
        <p:spPr>
          <a:xfrm>
            <a:off x="2476216" y="2078125"/>
            <a:ext cx="6283841" cy="534281"/>
          </a:xfrm>
          <a:prstGeom prst="rect">
            <a:avLst/>
          </a:prstGeom>
        </p:spPr>
        <p:txBody>
          <a:bodyPr/>
          <a:lstStyle>
            <a:lvl1pPr>
              <a:buNone/>
              <a:defRPr sz="1600" b="1">
                <a:solidFill>
                  <a:schemeClr val="accent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Subhead Goes Here</a:t>
            </a:r>
          </a:p>
        </p:txBody>
      </p:sp>
      <p:pic>
        <p:nvPicPr>
          <p:cNvPr id="8" name="Picture 7">
            <a:extLst>
              <a:ext uri="{FF2B5EF4-FFF2-40B4-BE49-F238E27FC236}">
                <a16:creationId xmlns:a16="http://schemas.microsoft.com/office/drawing/2014/main" id="{C68C80EB-F3DB-664B-AF01-05F6148EEA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6641" r="4084"/>
          <a:stretch/>
        </p:blipFill>
        <p:spPr>
          <a:xfrm rot="16200000">
            <a:off x="-1002328" y="2078121"/>
            <a:ext cx="2105250" cy="534281"/>
          </a:xfrm>
          <a:prstGeom prst="rect">
            <a:avLst/>
          </a:prstGeom>
        </p:spPr>
      </p:pic>
      <p:sp>
        <p:nvSpPr>
          <p:cNvPr id="5" name="Slide Number Placeholder 1">
            <a:extLst>
              <a:ext uri="{FF2B5EF4-FFF2-40B4-BE49-F238E27FC236}">
                <a16:creationId xmlns:a16="http://schemas.microsoft.com/office/drawing/2014/main" id="{77FA76C9-B4C9-154B-A5E7-76977C177F45}"/>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sp>
        <p:nvSpPr>
          <p:cNvPr id="9" name="Text Placeholder 3">
            <a:extLst>
              <a:ext uri="{FF2B5EF4-FFF2-40B4-BE49-F238E27FC236}">
                <a16:creationId xmlns:a16="http://schemas.microsoft.com/office/drawing/2014/main" id="{551CC740-F2F9-C442-8085-7B38B6669631}"/>
              </a:ext>
            </a:extLst>
          </p:cNvPr>
          <p:cNvSpPr>
            <a:spLocks noGrp="1"/>
          </p:cNvSpPr>
          <p:nvPr>
            <p:ph type="body" sz="quarter" idx="12" hasCustomPrompt="1"/>
          </p:nvPr>
        </p:nvSpPr>
        <p:spPr>
          <a:xfrm>
            <a:off x="490012" y="1983130"/>
            <a:ext cx="1301079" cy="309681"/>
          </a:xfrm>
          <a:prstGeom prst="rect">
            <a:avLst/>
          </a:prstGeom>
          <a:ln w="19050">
            <a:solidFill>
              <a:schemeClr val="tx2"/>
            </a:solidFill>
          </a:ln>
        </p:spPr>
        <p:txBody>
          <a:bodyPr anchor="ctr" anchorCtr="0"/>
          <a:lstStyle>
            <a:lvl1pPr algn="ctr">
              <a:buNone/>
              <a:defRPr sz="900" b="1" spc="300">
                <a:ln>
                  <a:noFill/>
                </a:ln>
                <a:solidFill>
                  <a:schemeClr val="accent4"/>
                </a:solidFill>
              </a:defRPr>
            </a:lvl1pPr>
            <a:lvl2pPr>
              <a:buNone/>
              <a:defRPr/>
            </a:lvl2pPr>
            <a:lvl3pPr>
              <a:buNone/>
              <a:defRPr/>
            </a:lvl3pPr>
            <a:lvl4pPr>
              <a:buNone/>
              <a:defRPr/>
            </a:lvl4pPr>
            <a:lvl5pPr>
              <a:buNone/>
              <a:defRPr/>
            </a:lvl5pPr>
          </a:lstStyle>
          <a:p>
            <a:pPr lvl="0"/>
            <a:r>
              <a:rPr lang="en-US" dirty="0"/>
              <a:t>SECTION 02</a:t>
            </a:r>
          </a:p>
        </p:txBody>
      </p:sp>
      <p:sp>
        <p:nvSpPr>
          <p:cNvPr id="10" name="Text Placeholder 3">
            <a:extLst>
              <a:ext uri="{FF2B5EF4-FFF2-40B4-BE49-F238E27FC236}">
                <a16:creationId xmlns:a16="http://schemas.microsoft.com/office/drawing/2014/main" id="{B269F479-FCFA-C048-908D-3960DD9248C0}"/>
              </a:ext>
            </a:extLst>
          </p:cNvPr>
          <p:cNvSpPr>
            <a:spLocks noGrp="1"/>
          </p:cNvSpPr>
          <p:nvPr>
            <p:ph type="body" sz="quarter" idx="13" hasCustomPrompt="1"/>
          </p:nvPr>
        </p:nvSpPr>
        <p:spPr>
          <a:xfrm>
            <a:off x="490011" y="2290890"/>
            <a:ext cx="1301079" cy="309681"/>
          </a:xfrm>
          <a:prstGeom prst="rect">
            <a:avLst/>
          </a:prstGeom>
          <a:ln w="19050">
            <a:solidFill>
              <a:schemeClr val="tx2"/>
            </a:solidFill>
          </a:ln>
        </p:spPr>
        <p:txBody>
          <a:bodyPr anchor="ctr" anchorCtr="0"/>
          <a:lstStyle>
            <a:lvl1pPr algn="ctr">
              <a:buNone/>
              <a:defRPr sz="900" b="1" spc="300">
                <a:ln>
                  <a:noFill/>
                </a:ln>
                <a:solidFill>
                  <a:schemeClr val="accent4"/>
                </a:solidFill>
              </a:defRPr>
            </a:lvl1pPr>
            <a:lvl2pPr>
              <a:buNone/>
              <a:defRPr/>
            </a:lvl2pPr>
            <a:lvl3pPr>
              <a:buNone/>
              <a:defRPr/>
            </a:lvl3pPr>
            <a:lvl4pPr>
              <a:buNone/>
              <a:defRPr/>
            </a:lvl4pPr>
            <a:lvl5pPr>
              <a:buNone/>
              <a:defRPr/>
            </a:lvl5pPr>
          </a:lstStyle>
          <a:p>
            <a:pPr lvl="0"/>
            <a:r>
              <a:rPr lang="en-US" dirty="0"/>
              <a:t>SECTION 03</a:t>
            </a:r>
          </a:p>
        </p:txBody>
      </p:sp>
      <p:sp>
        <p:nvSpPr>
          <p:cNvPr id="11" name="Text Placeholder 3">
            <a:extLst>
              <a:ext uri="{FF2B5EF4-FFF2-40B4-BE49-F238E27FC236}">
                <a16:creationId xmlns:a16="http://schemas.microsoft.com/office/drawing/2014/main" id="{8BBDE59F-6E7D-804B-9B61-AD1CF4D8AF94}"/>
              </a:ext>
            </a:extLst>
          </p:cNvPr>
          <p:cNvSpPr>
            <a:spLocks noGrp="1"/>
          </p:cNvSpPr>
          <p:nvPr>
            <p:ph type="body" sz="quarter" idx="14" hasCustomPrompt="1"/>
          </p:nvPr>
        </p:nvSpPr>
        <p:spPr>
          <a:xfrm>
            <a:off x="490010" y="2598650"/>
            <a:ext cx="1301079" cy="309681"/>
          </a:xfrm>
          <a:prstGeom prst="rect">
            <a:avLst/>
          </a:prstGeom>
          <a:ln w="19050">
            <a:solidFill>
              <a:schemeClr val="tx2"/>
            </a:solidFill>
          </a:ln>
        </p:spPr>
        <p:txBody>
          <a:bodyPr anchor="ctr" anchorCtr="0"/>
          <a:lstStyle>
            <a:lvl1pPr algn="ctr">
              <a:buNone/>
              <a:defRPr sz="900" b="1" spc="300">
                <a:ln>
                  <a:noFill/>
                </a:ln>
                <a:solidFill>
                  <a:schemeClr val="accent4"/>
                </a:solidFill>
              </a:defRPr>
            </a:lvl1pPr>
            <a:lvl2pPr>
              <a:buNone/>
              <a:defRPr/>
            </a:lvl2pPr>
            <a:lvl3pPr>
              <a:buNone/>
              <a:defRPr/>
            </a:lvl3pPr>
            <a:lvl4pPr>
              <a:buNone/>
              <a:defRPr/>
            </a:lvl4pPr>
            <a:lvl5pPr>
              <a:buNone/>
              <a:defRPr/>
            </a:lvl5pPr>
          </a:lstStyle>
          <a:p>
            <a:pPr lvl="0"/>
            <a:r>
              <a:rPr lang="en-US" dirty="0"/>
              <a:t>SECTION 04</a:t>
            </a:r>
          </a:p>
        </p:txBody>
      </p:sp>
      <p:sp>
        <p:nvSpPr>
          <p:cNvPr id="4" name="Text Placeholder 3">
            <a:extLst>
              <a:ext uri="{FF2B5EF4-FFF2-40B4-BE49-F238E27FC236}">
                <a16:creationId xmlns:a16="http://schemas.microsoft.com/office/drawing/2014/main" id="{4C33C60D-3491-554B-906E-4F1684738648}"/>
              </a:ext>
            </a:extLst>
          </p:cNvPr>
          <p:cNvSpPr>
            <a:spLocks noGrp="1"/>
          </p:cNvSpPr>
          <p:nvPr>
            <p:ph type="body" sz="quarter" idx="11" hasCustomPrompt="1"/>
          </p:nvPr>
        </p:nvSpPr>
        <p:spPr>
          <a:xfrm>
            <a:off x="490013" y="1675370"/>
            <a:ext cx="1301079" cy="309681"/>
          </a:xfrm>
          <a:prstGeom prst="rect">
            <a:avLst/>
          </a:prstGeom>
          <a:ln w="19050">
            <a:solidFill>
              <a:schemeClr val="accent2"/>
            </a:solidFill>
          </a:ln>
        </p:spPr>
        <p:txBody>
          <a:bodyPr anchor="ctr" anchorCtr="0"/>
          <a:lstStyle>
            <a:lvl1pPr algn="ctr">
              <a:buNone/>
              <a:defRPr sz="900" b="1" spc="300">
                <a:ln>
                  <a:noFill/>
                </a:ln>
                <a:solidFill>
                  <a:schemeClr val="bg1"/>
                </a:solidFill>
              </a:defRPr>
            </a:lvl1pPr>
            <a:lvl2pPr>
              <a:buNone/>
              <a:defRPr/>
            </a:lvl2pPr>
            <a:lvl3pPr>
              <a:buNone/>
              <a:defRPr/>
            </a:lvl3pPr>
            <a:lvl4pPr>
              <a:buNone/>
              <a:defRPr/>
            </a:lvl4pPr>
            <a:lvl5pPr>
              <a:buNone/>
              <a:defRPr/>
            </a:lvl5pPr>
          </a:lstStyle>
          <a:p>
            <a:pPr lvl="0"/>
            <a:r>
              <a:rPr lang="en-US" dirty="0"/>
              <a:t>SECTION 01</a:t>
            </a:r>
          </a:p>
        </p:txBody>
      </p:sp>
      <p:pic>
        <p:nvPicPr>
          <p:cNvPr id="12" name="Picture 11" descr="A picture containing text&#10;&#10;Description automatically generated">
            <a:extLst>
              <a:ext uri="{FF2B5EF4-FFF2-40B4-BE49-F238E27FC236}">
                <a16:creationId xmlns:a16="http://schemas.microsoft.com/office/drawing/2014/main" id="{38842DCA-5C07-6648-8087-2F336481B009}"/>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p:blipFill>
        <p:spPr>
          <a:xfrm>
            <a:off x="559889" y="4732020"/>
            <a:ext cx="1756410" cy="431800"/>
          </a:xfrm>
          <a:prstGeom prst="rect">
            <a:avLst/>
          </a:prstGeom>
        </p:spPr>
      </p:pic>
      <p:cxnSp>
        <p:nvCxnSpPr>
          <p:cNvPr id="13" name="Straight Connector 12">
            <a:extLst>
              <a:ext uri="{FF2B5EF4-FFF2-40B4-BE49-F238E27FC236}">
                <a16:creationId xmlns:a16="http://schemas.microsoft.com/office/drawing/2014/main" id="{F4C74DF0-82A5-2D4D-B97A-84179E8B50A9}"/>
              </a:ext>
            </a:extLst>
          </p:cNvPr>
          <p:cNvCxnSpPr>
            <a:cxnSpLocks/>
          </p:cNvCxnSpPr>
          <p:nvPr userDrawn="1"/>
        </p:nvCxnSpPr>
        <p:spPr>
          <a:xfrm>
            <a:off x="559889" y="4762672"/>
            <a:ext cx="0" cy="24189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824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0B3E0-0478-3247-A172-55755C975DEF}"/>
              </a:ext>
            </a:extLst>
          </p:cNvPr>
          <p:cNvSpPr>
            <a:spLocks noGrp="1"/>
          </p:cNvSpPr>
          <p:nvPr>
            <p:ph type="title" hasCustomPrompt="1"/>
          </p:nvPr>
        </p:nvSpPr>
        <p:spPr>
          <a:xfrm>
            <a:off x="370867" y="2086151"/>
            <a:ext cx="7816788" cy="736071"/>
          </a:xfrm>
          <a:prstGeom prst="rect">
            <a:avLst/>
          </a:prstGeom>
        </p:spPr>
        <p:txBody>
          <a:bodyPr/>
          <a:lstStyle>
            <a:lvl1pPr algn="l">
              <a:defRPr sz="3600" b="0" i="0">
                <a:solidFill>
                  <a:schemeClr val="bg1"/>
                </a:solidFill>
                <a:latin typeface="Arial" panose="020B0604020202020204" pitchFamily="34" charset="0"/>
                <a:cs typeface="Arial" panose="020B0604020202020204" pitchFamily="34" charset="0"/>
              </a:defRPr>
            </a:lvl1pPr>
          </a:lstStyle>
          <a:p>
            <a:r>
              <a:rPr lang="en-US" dirty="0"/>
              <a:t>Section Slide Title</a:t>
            </a:r>
          </a:p>
        </p:txBody>
      </p:sp>
      <p:sp>
        <p:nvSpPr>
          <p:cNvPr id="7" name="Text Placeholder 6">
            <a:extLst>
              <a:ext uri="{FF2B5EF4-FFF2-40B4-BE49-F238E27FC236}">
                <a16:creationId xmlns:a16="http://schemas.microsoft.com/office/drawing/2014/main" id="{C19E6849-84C5-A244-BAEB-9E004FEE6861}"/>
              </a:ext>
            </a:extLst>
          </p:cNvPr>
          <p:cNvSpPr>
            <a:spLocks noGrp="1"/>
          </p:cNvSpPr>
          <p:nvPr>
            <p:ph type="body" sz="quarter" idx="10" hasCustomPrompt="1"/>
          </p:nvPr>
        </p:nvSpPr>
        <p:spPr>
          <a:xfrm>
            <a:off x="380294" y="2707922"/>
            <a:ext cx="7816788" cy="576263"/>
          </a:xfrm>
          <a:prstGeom prst="rect">
            <a:avLst/>
          </a:prstGeom>
        </p:spPr>
        <p:txBody>
          <a:bodyPr/>
          <a:lstStyle>
            <a:lvl1pPr>
              <a:buNone/>
              <a:defRPr sz="1600" b="1">
                <a:solidFill>
                  <a:schemeClr val="accent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Subhead Goes Here</a:t>
            </a:r>
          </a:p>
        </p:txBody>
      </p:sp>
      <p:pic>
        <p:nvPicPr>
          <p:cNvPr id="8" name="Picture 7">
            <a:extLst>
              <a:ext uri="{FF2B5EF4-FFF2-40B4-BE49-F238E27FC236}">
                <a16:creationId xmlns:a16="http://schemas.microsoft.com/office/drawing/2014/main" id="{C68C80EB-F3DB-664B-AF01-05F6148EEA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5780" y="-220857"/>
            <a:ext cx="5360327" cy="534281"/>
          </a:xfrm>
          <a:prstGeom prst="rect">
            <a:avLst/>
          </a:prstGeom>
        </p:spPr>
      </p:pic>
      <p:sp>
        <p:nvSpPr>
          <p:cNvPr id="5" name="Slide Number Placeholder 1">
            <a:extLst>
              <a:ext uri="{FF2B5EF4-FFF2-40B4-BE49-F238E27FC236}">
                <a16:creationId xmlns:a16="http://schemas.microsoft.com/office/drawing/2014/main" id="{77FA76C9-B4C9-154B-A5E7-76977C177F45}"/>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sp>
        <p:nvSpPr>
          <p:cNvPr id="4" name="Text Placeholder 3">
            <a:extLst>
              <a:ext uri="{FF2B5EF4-FFF2-40B4-BE49-F238E27FC236}">
                <a16:creationId xmlns:a16="http://schemas.microsoft.com/office/drawing/2014/main" id="{4C33C60D-3491-554B-906E-4F1684738648}"/>
              </a:ext>
            </a:extLst>
          </p:cNvPr>
          <p:cNvSpPr>
            <a:spLocks noGrp="1"/>
          </p:cNvSpPr>
          <p:nvPr>
            <p:ph type="body" sz="quarter" idx="11" hasCustomPrompt="1"/>
          </p:nvPr>
        </p:nvSpPr>
        <p:spPr>
          <a:xfrm>
            <a:off x="490013" y="1675370"/>
            <a:ext cx="1301079" cy="309681"/>
          </a:xfrm>
          <a:prstGeom prst="rect">
            <a:avLst/>
          </a:prstGeom>
          <a:ln w="19050">
            <a:solidFill>
              <a:schemeClr val="accent2"/>
            </a:solidFill>
          </a:ln>
        </p:spPr>
        <p:txBody>
          <a:bodyPr anchor="ctr" anchorCtr="0"/>
          <a:lstStyle>
            <a:lvl1pPr algn="ctr">
              <a:buNone/>
              <a:defRPr sz="900" b="1" spc="300">
                <a:ln>
                  <a:noFill/>
                </a:ln>
                <a:solidFill>
                  <a:schemeClr val="bg1"/>
                </a:solidFill>
              </a:defRPr>
            </a:lvl1pPr>
            <a:lvl2pPr>
              <a:buNone/>
              <a:defRPr/>
            </a:lvl2pPr>
            <a:lvl3pPr>
              <a:buNone/>
              <a:defRPr/>
            </a:lvl3pPr>
            <a:lvl4pPr>
              <a:buNone/>
              <a:defRPr/>
            </a:lvl4pPr>
            <a:lvl5pPr>
              <a:buNone/>
              <a:defRPr/>
            </a:lvl5pPr>
          </a:lstStyle>
          <a:p>
            <a:pPr lvl="0"/>
            <a:r>
              <a:rPr lang="en-US" dirty="0"/>
              <a:t>SECTION 01</a:t>
            </a:r>
          </a:p>
        </p:txBody>
      </p:sp>
    </p:spTree>
    <p:extLst>
      <p:ext uri="{BB962C8B-B14F-4D97-AF65-F5344CB8AC3E}">
        <p14:creationId xmlns:p14="http://schemas.microsoft.com/office/powerpoint/2010/main" val="1916465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440D14D-F52F-7047-B922-86797B938222}"/>
              </a:ext>
            </a:extLst>
          </p:cNvPr>
          <p:cNvSpPr>
            <a:spLocks noGrp="1"/>
          </p:cNvSpPr>
          <p:nvPr>
            <p:ph type="pic" sz="quarter" idx="12" hasCustomPrompt="1"/>
          </p:nvPr>
        </p:nvSpPr>
        <p:spPr>
          <a:xfrm>
            <a:off x="5052767" y="678731"/>
            <a:ext cx="4091233" cy="3751868"/>
          </a:xfrm>
          <a:prstGeom prst="rect">
            <a:avLst/>
          </a:prstGeom>
        </p:spPr>
        <p:txBody>
          <a:bodyPr/>
          <a:lstStyle>
            <a:lvl1pPr>
              <a:buNone/>
              <a:defRPr sz="1600">
                <a:solidFill>
                  <a:schemeClr val="bg1"/>
                </a:solidFill>
              </a:defRPr>
            </a:lvl1pPr>
          </a:lstStyle>
          <a:p>
            <a:r>
              <a:rPr lang="en-US" dirty="0"/>
              <a:t>Click icon to add picture.</a:t>
            </a:r>
          </a:p>
        </p:txBody>
      </p:sp>
      <p:sp>
        <p:nvSpPr>
          <p:cNvPr id="2" name="Title 1">
            <a:extLst>
              <a:ext uri="{FF2B5EF4-FFF2-40B4-BE49-F238E27FC236}">
                <a16:creationId xmlns:a16="http://schemas.microsoft.com/office/drawing/2014/main" id="{7C70B3E0-0478-3247-A172-55755C975DEF}"/>
              </a:ext>
            </a:extLst>
          </p:cNvPr>
          <p:cNvSpPr>
            <a:spLocks noGrp="1"/>
          </p:cNvSpPr>
          <p:nvPr>
            <p:ph type="title" hasCustomPrompt="1"/>
          </p:nvPr>
        </p:nvSpPr>
        <p:spPr>
          <a:xfrm>
            <a:off x="370867" y="2086151"/>
            <a:ext cx="4323681" cy="736071"/>
          </a:xfrm>
          <a:prstGeom prst="rect">
            <a:avLst/>
          </a:prstGeom>
        </p:spPr>
        <p:txBody>
          <a:bodyPr/>
          <a:lstStyle>
            <a:lvl1pPr algn="l">
              <a:defRPr sz="3600" b="0" i="0">
                <a:solidFill>
                  <a:schemeClr val="bg1"/>
                </a:solidFill>
                <a:latin typeface="Arial" panose="020B0604020202020204" pitchFamily="34" charset="0"/>
                <a:cs typeface="Arial" panose="020B0604020202020204" pitchFamily="34" charset="0"/>
              </a:defRPr>
            </a:lvl1pPr>
          </a:lstStyle>
          <a:p>
            <a:r>
              <a:rPr lang="en-US" dirty="0"/>
              <a:t>Section Slide Title</a:t>
            </a:r>
          </a:p>
        </p:txBody>
      </p:sp>
      <p:sp>
        <p:nvSpPr>
          <p:cNvPr id="7" name="Text Placeholder 6">
            <a:extLst>
              <a:ext uri="{FF2B5EF4-FFF2-40B4-BE49-F238E27FC236}">
                <a16:creationId xmlns:a16="http://schemas.microsoft.com/office/drawing/2014/main" id="{C19E6849-84C5-A244-BAEB-9E004FEE6861}"/>
              </a:ext>
            </a:extLst>
          </p:cNvPr>
          <p:cNvSpPr>
            <a:spLocks noGrp="1"/>
          </p:cNvSpPr>
          <p:nvPr>
            <p:ph type="body" sz="quarter" idx="10" hasCustomPrompt="1"/>
          </p:nvPr>
        </p:nvSpPr>
        <p:spPr>
          <a:xfrm>
            <a:off x="380294" y="2707922"/>
            <a:ext cx="4323681" cy="576263"/>
          </a:xfrm>
          <a:prstGeom prst="rect">
            <a:avLst/>
          </a:prstGeom>
        </p:spPr>
        <p:txBody>
          <a:bodyPr/>
          <a:lstStyle>
            <a:lvl1pPr>
              <a:buNone/>
              <a:defRPr sz="1600" b="1">
                <a:solidFill>
                  <a:schemeClr val="accent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Subhead Goes Here</a:t>
            </a:r>
          </a:p>
        </p:txBody>
      </p:sp>
      <p:pic>
        <p:nvPicPr>
          <p:cNvPr id="8" name="Picture 7">
            <a:extLst>
              <a:ext uri="{FF2B5EF4-FFF2-40B4-BE49-F238E27FC236}">
                <a16:creationId xmlns:a16="http://schemas.microsoft.com/office/drawing/2014/main" id="{C68C80EB-F3DB-664B-AF01-05F6148EEA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5780" y="-220857"/>
            <a:ext cx="5360327" cy="534281"/>
          </a:xfrm>
          <a:prstGeom prst="rect">
            <a:avLst/>
          </a:prstGeom>
        </p:spPr>
      </p:pic>
      <p:sp>
        <p:nvSpPr>
          <p:cNvPr id="5" name="Slide Number Placeholder 1">
            <a:extLst>
              <a:ext uri="{FF2B5EF4-FFF2-40B4-BE49-F238E27FC236}">
                <a16:creationId xmlns:a16="http://schemas.microsoft.com/office/drawing/2014/main" id="{77FA76C9-B4C9-154B-A5E7-76977C177F45}"/>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sp>
        <p:nvSpPr>
          <p:cNvPr id="4" name="Text Placeholder 3">
            <a:extLst>
              <a:ext uri="{FF2B5EF4-FFF2-40B4-BE49-F238E27FC236}">
                <a16:creationId xmlns:a16="http://schemas.microsoft.com/office/drawing/2014/main" id="{4C33C60D-3491-554B-906E-4F1684738648}"/>
              </a:ext>
            </a:extLst>
          </p:cNvPr>
          <p:cNvSpPr>
            <a:spLocks noGrp="1"/>
          </p:cNvSpPr>
          <p:nvPr>
            <p:ph type="body" sz="quarter" idx="11" hasCustomPrompt="1"/>
          </p:nvPr>
        </p:nvSpPr>
        <p:spPr>
          <a:xfrm>
            <a:off x="490013" y="1675370"/>
            <a:ext cx="1301079" cy="309681"/>
          </a:xfrm>
          <a:prstGeom prst="rect">
            <a:avLst/>
          </a:prstGeom>
          <a:ln w="19050">
            <a:solidFill>
              <a:schemeClr val="accent2"/>
            </a:solidFill>
          </a:ln>
        </p:spPr>
        <p:txBody>
          <a:bodyPr anchor="ctr" anchorCtr="0"/>
          <a:lstStyle>
            <a:lvl1pPr algn="ctr">
              <a:buNone/>
              <a:defRPr sz="900" b="1" spc="300">
                <a:ln>
                  <a:noFill/>
                </a:ln>
                <a:solidFill>
                  <a:schemeClr val="bg1"/>
                </a:solidFill>
              </a:defRPr>
            </a:lvl1pPr>
            <a:lvl2pPr>
              <a:buNone/>
              <a:defRPr/>
            </a:lvl2pPr>
            <a:lvl3pPr>
              <a:buNone/>
              <a:defRPr/>
            </a:lvl3pPr>
            <a:lvl4pPr>
              <a:buNone/>
              <a:defRPr/>
            </a:lvl4pPr>
            <a:lvl5pPr>
              <a:buNone/>
              <a:defRPr/>
            </a:lvl5pPr>
          </a:lstStyle>
          <a:p>
            <a:pPr lvl="0"/>
            <a:r>
              <a:rPr lang="en-US" dirty="0"/>
              <a:t>SECTION 01</a:t>
            </a:r>
          </a:p>
        </p:txBody>
      </p:sp>
    </p:spTree>
    <p:extLst>
      <p:ext uri="{BB962C8B-B14F-4D97-AF65-F5344CB8AC3E}">
        <p14:creationId xmlns:p14="http://schemas.microsoft.com/office/powerpoint/2010/main" val="4242982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tx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A9E1C88-FAC8-164F-A6F4-825360DEE6F5}"/>
              </a:ext>
            </a:extLst>
          </p:cNvPr>
          <p:cNvSpPr>
            <a:spLocks noGrp="1"/>
          </p:cNvSpPr>
          <p:nvPr>
            <p:ph type="pic" sz="quarter" idx="12" hasCustomPrompt="1"/>
          </p:nvPr>
        </p:nvSpPr>
        <p:spPr>
          <a:xfrm>
            <a:off x="0" y="1"/>
            <a:ext cx="9144000" cy="514349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Tx/>
              <a:buNone/>
              <a:tabLst/>
              <a:defRPr sz="2800">
                <a:solidFill>
                  <a:schemeClr val="bg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a:t>Click icon to add picture.</a:t>
            </a:r>
          </a:p>
        </p:txBody>
      </p:sp>
      <p:sp>
        <p:nvSpPr>
          <p:cNvPr id="2" name="Title 1">
            <a:extLst>
              <a:ext uri="{FF2B5EF4-FFF2-40B4-BE49-F238E27FC236}">
                <a16:creationId xmlns:a16="http://schemas.microsoft.com/office/drawing/2014/main" id="{7C70B3E0-0478-3247-A172-55755C975DEF}"/>
              </a:ext>
            </a:extLst>
          </p:cNvPr>
          <p:cNvSpPr>
            <a:spLocks noGrp="1"/>
          </p:cNvSpPr>
          <p:nvPr>
            <p:ph type="title" hasCustomPrompt="1"/>
          </p:nvPr>
        </p:nvSpPr>
        <p:spPr>
          <a:xfrm>
            <a:off x="370867" y="2086151"/>
            <a:ext cx="7886700" cy="736071"/>
          </a:xfrm>
          <a:prstGeom prst="rect">
            <a:avLst/>
          </a:prstGeom>
        </p:spPr>
        <p:txBody>
          <a:bodyPr/>
          <a:lstStyle>
            <a:lvl1pPr algn="l">
              <a:defRPr sz="3600" b="0" i="0">
                <a:solidFill>
                  <a:schemeClr val="bg1"/>
                </a:solidFill>
                <a:latin typeface="Arial" panose="020B0604020202020204" pitchFamily="34" charset="0"/>
                <a:cs typeface="Arial" panose="020B0604020202020204" pitchFamily="34" charset="0"/>
              </a:defRPr>
            </a:lvl1pPr>
          </a:lstStyle>
          <a:p>
            <a:r>
              <a:rPr lang="en-US" dirty="0"/>
              <a:t>Section Slide Title</a:t>
            </a:r>
          </a:p>
        </p:txBody>
      </p:sp>
      <p:sp>
        <p:nvSpPr>
          <p:cNvPr id="7" name="Text Placeholder 6">
            <a:extLst>
              <a:ext uri="{FF2B5EF4-FFF2-40B4-BE49-F238E27FC236}">
                <a16:creationId xmlns:a16="http://schemas.microsoft.com/office/drawing/2014/main" id="{C19E6849-84C5-A244-BAEB-9E004FEE6861}"/>
              </a:ext>
            </a:extLst>
          </p:cNvPr>
          <p:cNvSpPr>
            <a:spLocks noGrp="1"/>
          </p:cNvSpPr>
          <p:nvPr>
            <p:ph type="body" sz="quarter" idx="10" hasCustomPrompt="1"/>
          </p:nvPr>
        </p:nvSpPr>
        <p:spPr>
          <a:xfrm>
            <a:off x="380294" y="2707922"/>
            <a:ext cx="7886700" cy="576263"/>
          </a:xfrm>
          <a:prstGeom prst="rect">
            <a:avLst/>
          </a:prstGeom>
        </p:spPr>
        <p:txBody>
          <a:bodyPr/>
          <a:lstStyle>
            <a:lvl1pPr>
              <a:buNone/>
              <a:defRPr sz="1600" b="1">
                <a:solidFill>
                  <a:schemeClr val="accent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Subhead Goes Here</a:t>
            </a:r>
          </a:p>
        </p:txBody>
      </p:sp>
      <p:sp>
        <p:nvSpPr>
          <p:cNvPr id="5" name="Slide Number Placeholder 1">
            <a:extLst>
              <a:ext uri="{FF2B5EF4-FFF2-40B4-BE49-F238E27FC236}">
                <a16:creationId xmlns:a16="http://schemas.microsoft.com/office/drawing/2014/main" id="{77FA76C9-B4C9-154B-A5E7-76977C177F45}"/>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sp>
        <p:nvSpPr>
          <p:cNvPr id="4" name="Text Placeholder 3">
            <a:extLst>
              <a:ext uri="{FF2B5EF4-FFF2-40B4-BE49-F238E27FC236}">
                <a16:creationId xmlns:a16="http://schemas.microsoft.com/office/drawing/2014/main" id="{4C33C60D-3491-554B-906E-4F1684738648}"/>
              </a:ext>
            </a:extLst>
          </p:cNvPr>
          <p:cNvSpPr>
            <a:spLocks noGrp="1"/>
          </p:cNvSpPr>
          <p:nvPr>
            <p:ph type="body" sz="quarter" idx="11" hasCustomPrompt="1"/>
          </p:nvPr>
        </p:nvSpPr>
        <p:spPr>
          <a:xfrm>
            <a:off x="490013" y="1675370"/>
            <a:ext cx="1301079" cy="309681"/>
          </a:xfrm>
          <a:prstGeom prst="rect">
            <a:avLst/>
          </a:prstGeom>
          <a:ln w="19050">
            <a:solidFill>
              <a:schemeClr val="accent2"/>
            </a:solidFill>
          </a:ln>
        </p:spPr>
        <p:txBody>
          <a:bodyPr anchor="ctr" anchorCtr="0"/>
          <a:lstStyle>
            <a:lvl1pPr algn="ctr">
              <a:buNone/>
              <a:defRPr sz="900" b="1" spc="300">
                <a:ln>
                  <a:noFill/>
                </a:ln>
                <a:solidFill>
                  <a:schemeClr val="bg1"/>
                </a:solidFill>
              </a:defRPr>
            </a:lvl1pPr>
            <a:lvl2pPr>
              <a:buNone/>
              <a:defRPr/>
            </a:lvl2pPr>
            <a:lvl3pPr>
              <a:buNone/>
              <a:defRPr/>
            </a:lvl3pPr>
            <a:lvl4pPr>
              <a:buNone/>
              <a:defRPr/>
            </a:lvl4pPr>
            <a:lvl5pPr>
              <a:buNone/>
              <a:defRPr/>
            </a:lvl5pPr>
          </a:lstStyle>
          <a:p>
            <a:pPr lvl="0"/>
            <a:r>
              <a:rPr lang="en-US" dirty="0"/>
              <a:t>SECTION 01</a:t>
            </a:r>
          </a:p>
        </p:txBody>
      </p:sp>
      <p:cxnSp>
        <p:nvCxnSpPr>
          <p:cNvPr id="8" name="Straight Connector 7">
            <a:extLst>
              <a:ext uri="{FF2B5EF4-FFF2-40B4-BE49-F238E27FC236}">
                <a16:creationId xmlns:a16="http://schemas.microsoft.com/office/drawing/2014/main" id="{7BA094C0-41AF-1C47-88D5-6CD00625D543}"/>
              </a:ext>
            </a:extLst>
          </p:cNvPr>
          <p:cNvCxnSpPr>
            <a:cxnSpLocks/>
          </p:cNvCxnSpPr>
          <p:nvPr userDrawn="1"/>
        </p:nvCxnSpPr>
        <p:spPr>
          <a:xfrm>
            <a:off x="559889" y="4762672"/>
            <a:ext cx="0" cy="24189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341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FC38BA-5520-3C4F-927D-0B9B96105D63}"/>
              </a:ext>
            </a:extLst>
          </p:cNvPr>
          <p:cNvSpPr/>
          <p:nvPr userDrawn="1"/>
        </p:nvSpPr>
        <p:spPr>
          <a:xfrm>
            <a:off x="0" y="3423920"/>
            <a:ext cx="9144000" cy="17189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D23D0E-94F0-8C46-AE4A-83768641C84B}"/>
              </a:ext>
            </a:extLst>
          </p:cNvPr>
          <p:cNvSpPr>
            <a:spLocks noGrp="1"/>
          </p:cNvSpPr>
          <p:nvPr>
            <p:ph type="title" hasCustomPrompt="1"/>
          </p:nvPr>
        </p:nvSpPr>
        <p:spPr>
          <a:xfrm>
            <a:off x="685760" y="2169694"/>
            <a:ext cx="7678308" cy="751522"/>
          </a:xfrm>
          <a:prstGeom prst="rect">
            <a:avLst/>
          </a:prstGeom>
        </p:spPr>
        <p:txBody>
          <a:bodyPr/>
          <a:lstStyle>
            <a:lvl1pPr algn="l">
              <a:defRPr sz="4000">
                <a:solidFill>
                  <a:schemeClr val="tx2"/>
                </a:solidFill>
              </a:defRPr>
            </a:lvl1pPr>
          </a:lstStyle>
          <a:p>
            <a:r>
              <a:rPr lang="en-US" dirty="0"/>
              <a:t>Simple Light Title Slide Option</a:t>
            </a:r>
          </a:p>
        </p:txBody>
      </p:sp>
      <p:sp>
        <p:nvSpPr>
          <p:cNvPr id="5" name="Text Placeholder 4">
            <a:extLst>
              <a:ext uri="{FF2B5EF4-FFF2-40B4-BE49-F238E27FC236}">
                <a16:creationId xmlns:a16="http://schemas.microsoft.com/office/drawing/2014/main" id="{CAA65727-9BBE-AD44-9F6C-40074A9806D5}"/>
              </a:ext>
            </a:extLst>
          </p:cNvPr>
          <p:cNvSpPr>
            <a:spLocks noGrp="1"/>
          </p:cNvSpPr>
          <p:nvPr>
            <p:ph type="body" sz="quarter" idx="10" hasCustomPrompt="1"/>
          </p:nvPr>
        </p:nvSpPr>
        <p:spPr>
          <a:xfrm>
            <a:off x="685760" y="2876391"/>
            <a:ext cx="7678308" cy="528004"/>
          </a:xfrm>
          <a:prstGeom prst="rect">
            <a:avLst/>
          </a:prstGeom>
        </p:spPr>
        <p:txBody>
          <a:bodyPr/>
          <a:lstStyle>
            <a:lvl1pPr algn="l">
              <a:buFont typeface="Arial" panose="020B0604020202020204" pitchFamily="34" charset="0"/>
              <a:buNone/>
              <a:defRPr sz="1600" spc="300">
                <a:solidFill>
                  <a:schemeClr val="accent2"/>
                </a:solidFill>
              </a:defRPr>
            </a:lvl1pPr>
            <a:lvl2pPr>
              <a:buNone/>
              <a:defRPr sz="2000">
                <a:solidFill>
                  <a:schemeClr val="tx1"/>
                </a:solidFill>
              </a:defRPr>
            </a:lvl2pPr>
            <a:lvl3pPr>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US" dirty="0"/>
              <a:t>SUBHEAD GOES HERE</a:t>
            </a:r>
          </a:p>
        </p:txBody>
      </p:sp>
      <p:sp>
        <p:nvSpPr>
          <p:cNvPr id="9" name="Text Placeholder 8">
            <a:extLst>
              <a:ext uri="{FF2B5EF4-FFF2-40B4-BE49-F238E27FC236}">
                <a16:creationId xmlns:a16="http://schemas.microsoft.com/office/drawing/2014/main" id="{DB1DCE11-73EA-A84F-9E44-C7343ACC62FC}"/>
              </a:ext>
            </a:extLst>
          </p:cNvPr>
          <p:cNvSpPr>
            <a:spLocks noGrp="1"/>
          </p:cNvSpPr>
          <p:nvPr>
            <p:ph type="body" sz="quarter" idx="11" hasCustomPrompt="1"/>
          </p:nvPr>
        </p:nvSpPr>
        <p:spPr>
          <a:xfrm>
            <a:off x="766445" y="634"/>
            <a:ext cx="1966595" cy="362585"/>
          </a:xfrm>
          <a:prstGeom prst="rect">
            <a:avLst/>
          </a:prstGeom>
          <a:solidFill>
            <a:schemeClr val="bg2">
              <a:lumMod val="40000"/>
              <a:lumOff val="60000"/>
            </a:schemeClr>
          </a:solidFill>
        </p:spPr>
        <p:txBody>
          <a:bodyPr anchor="ctr" anchorCtr="0"/>
          <a:lstStyle>
            <a:lvl1pPr algn="ctr">
              <a:defRPr sz="900" spc="3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dirty="0"/>
              <a:t>DATE GOES HERE</a:t>
            </a:r>
          </a:p>
        </p:txBody>
      </p:sp>
      <p:pic>
        <p:nvPicPr>
          <p:cNvPr id="7" name="Picture 6" descr="A picture containing text&#10;&#10;Description automatically generated">
            <a:extLst>
              <a:ext uri="{FF2B5EF4-FFF2-40B4-BE49-F238E27FC236}">
                <a16:creationId xmlns:a16="http://schemas.microsoft.com/office/drawing/2014/main" id="{BEE790B1-9B3A-D24F-8222-0651417C4E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9832" y="1257294"/>
            <a:ext cx="2215375" cy="676920"/>
          </a:xfrm>
          <a:prstGeom prst="rect">
            <a:avLst/>
          </a:prstGeom>
        </p:spPr>
      </p:pic>
      <p:cxnSp>
        <p:nvCxnSpPr>
          <p:cNvPr id="10" name="Straight Connector 9">
            <a:extLst>
              <a:ext uri="{FF2B5EF4-FFF2-40B4-BE49-F238E27FC236}">
                <a16:creationId xmlns:a16="http://schemas.microsoft.com/office/drawing/2014/main" id="{51FC0173-8C7C-BE41-A52A-B0E802DE74AB}"/>
              </a:ext>
            </a:extLst>
          </p:cNvPr>
          <p:cNvCxnSpPr>
            <a:cxnSpLocks/>
          </p:cNvCxnSpPr>
          <p:nvPr userDrawn="1"/>
        </p:nvCxnSpPr>
        <p:spPr>
          <a:xfrm>
            <a:off x="766445" y="2054102"/>
            <a:ext cx="837755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537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End Slide">
    <p:bg>
      <p:bgPr>
        <a:solidFill>
          <a:schemeClr val="accent2"/>
        </a:solidFill>
        <a:effectLst/>
      </p:bgPr>
    </p:bg>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8F152A9-039C-4643-9EA4-D898A75998A1}"/>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bg1"/>
                </a:solidFill>
              </a:defRPr>
            </a:lvl1pPr>
          </a:lstStyle>
          <a:p>
            <a:fld id="{31727C48-D603-2641-974C-67A06648BB24}" type="slidenum">
              <a:rPr lang="en-US" smtClean="0"/>
              <a:pPr/>
              <a:t>‹#›</a:t>
            </a:fld>
            <a:endParaRPr lang="en-US"/>
          </a:p>
        </p:txBody>
      </p:sp>
      <p:cxnSp>
        <p:nvCxnSpPr>
          <p:cNvPr id="8" name="Straight Connector 7">
            <a:extLst>
              <a:ext uri="{FF2B5EF4-FFF2-40B4-BE49-F238E27FC236}">
                <a16:creationId xmlns:a16="http://schemas.microsoft.com/office/drawing/2014/main" id="{FB937B4D-A240-6C49-AE3E-4F0804405E4F}"/>
              </a:ext>
            </a:extLst>
          </p:cNvPr>
          <p:cNvCxnSpPr>
            <a:cxnSpLocks/>
          </p:cNvCxnSpPr>
          <p:nvPr userDrawn="1"/>
        </p:nvCxnSpPr>
        <p:spPr>
          <a:xfrm>
            <a:off x="559889" y="4762672"/>
            <a:ext cx="0" cy="241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D5E70E1E-7E07-B448-A07D-60011484A6F5}"/>
              </a:ext>
            </a:extLst>
          </p:cNvPr>
          <p:cNvSpPr>
            <a:spLocks noGrp="1"/>
          </p:cNvSpPr>
          <p:nvPr>
            <p:ph type="body" sz="quarter" idx="10" hasCustomPrompt="1"/>
          </p:nvPr>
        </p:nvSpPr>
        <p:spPr>
          <a:xfrm>
            <a:off x="678656" y="985939"/>
            <a:ext cx="7786688" cy="3171621"/>
          </a:xfrm>
          <a:prstGeom prst="rect">
            <a:avLst/>
          </a:prstGeom>
        </p:spPr>
        <p:txBody>
          <a:bodyPr anchor="ctr" anchorCtr="0"/>
          <a:lstStyle>
            <a:lvl1pPr algn="ctr">
              <a:buNone/>
              <a:defRPr sz="4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goes here.</a:t>
            </a:r>
          </a:p>
        </p:txBody>
      </p:sp>
      <p:sp>
        <p:nvSpPr>
          <p:cNvPr id="12" name="Text Placeholder 9">
            <a:extLst>
              <a:ext uri="{FF2B5EF4-FFF2-40B4-BE49-F238E27FC236}">
                <a16:creationId xmlns:a16="http://schemas.microsoft.com/office/drawing/2014/main" id="{CEC2C52E-2587-1643-88D6-E2E74112A8D8}"/>
              </a:ext>
            </a:extLst>
          </p:cNvPr>
          <p:cNvSpPr>
            <a:spLocks noGrp="1"/>
          </p:cNvSpPr>
          <p:nvPr>
            <p:ph type="body" sz="quarter" idx="11" hasCustomPrompt="1"/>
          </p:nvPr>
        </p:nvSpPr>
        <p:spPr>
          <a:xfrm>
            <a:off x="3509962" y="717212"/>
            <a:ext cx="2124075" cy="511728"/>
          </a:xfrm>
          <a:prstGeom prst="rect">
            <a:avLst/>
          </a:prstGeom>
        </p:spPr>
        <p:txBody>
          <a:bodyPr anchor="ctr" anchorCtr="0"/>
          <a:lstStyle>
            <a:lvl1pPr algn="ctr">
              <a:buNone/>
              <a:defRPr sz="6600" b="1">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9" name="Picture 8" descr="A picture containing text&#10;&#10;Description automatically generated">
            <a:extLst>
              <a:ext uri="{FF2B5EF4-FFF2-40B4-BE49-F238E27FC236}">
                <a16:creationId xmlns:a16="http://schemas.microsoft.com/office/drawing/2014/main" id="{1DF4184F-0B1F-B74C-9A49-9467F6D542A4}"/>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446308" y="4557062"/>
            <a:ext cx="1495142" cy="456849"/>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66E2998A-4974-2B4F-95D3-814217D1AFCC}"/>
              </a:ext>
            </a:extLst>
          </p:cNvPr>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a:xfrm>
            <a:off x="559889" y="4732020"/>
            <a:ext cx="1756410" cy="431800"/>
          </a:xfrm>
          <a:prstGeom prst="rect">
            <a:avLst/>
          </a:prstGeom>
        </p:spPr>
      </p:pic>
    </p:spTree>
    <p:extLst>
      <p:ext uri="{BB962C8B-B14F-4D97-AF65-F5344CB8AC3E}">
        <p14:creationId xmlns:p14="http://schemas.microsoft.com/office/powerpoint/2010/main" val="1912144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End Slide">
    <p:bg>
      <p:bgPr>
        <a:solidFill>
          <a:schemeClr val="tx2"/>
        </a:solidFill>
        <a:effectLst/>
      </p:bgPr>
    </p:bg>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8F152A9-039C-4643-9EA4-D898A75998A1}"/>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cxnSp>
        <p:nvCxnSpPr>
          <p:cNvPr id="8" name="Straight Connector 7">
            <a:extLst>
              <a:ext uri="{FF2B5EF4-FFF2-40B4-BE49-F238E27FC236}">
                <a16:creationId xmlns:a16="http://schemas.microsoft.com/office/drawing/2014/main" id="{FB937B4D-A240-6C49-AE3E-4F0804405E4F}"/>
              </a:ext>
            </a:extLst>
          </p:cNvPr>
          <p:cNvCxnSpPr>
            <a:cxnSpLocks/>
          </p:cNvCxnSpPr>
          <p:nvPr userDrawn="1"/>
        </p:nvCxnSpPr>
        <p:spPr>
          <a:xfrm>
            <a:off x="559889" y="4762672"/>
            <a:ext cx="0" cy="241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D5E70E1E-7E07-B448-A07D-60011484A6F5}"/>
              </a:ext>
            </a:extLst>
          </p:cNvPr>
          <p:cNvSpPr>
            <a:spLocks noGrp="1"/>
          </p:cNvSpPr>
          <p:nvPr>
            <p:ph type="body" sz="quarter" idx="10" hasCustomPrompt="1"/>
          </p:nvPr>
        </p:nvSpPr>
        <p:spPr>
          <a:xfrm>
            <a:off x="678656" y="985939"/>
            <a:ext cx="7786688" cy="3171621"/>
          </a:xfrm>
          <a:prstGeom prst="rect">
            <a:avLst/>
          </a:prstGeom>
        </p:spPr>
        <p:txBody>
          <a:bodyPr anchor="ctr" anchorCtr="0"/>
          <a:lstStyle>
            <a:lvl1pPr algn="ctr">
              <a:buNone/>
              <a:defRPr sz="4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goes here.</a:t>
            </a:r>
          </a:p>
        </p:txBody>
      </p:sp>
      <p:sp>
        <p:nvSpPr>
          <p:cNvPr id="12" name="Text Placeholder 9">
            <a:extLst>
              <a:ext uri="{FF2B5EF4-FFF2-40B4-BE49-F238E27FC236}">
                <a16:creationId xmlns:a16="http://schemas.microsoft.com/office/drawing/2014/main" id="{CEC2C52E-2587-1643-88D6-E2E74112A8D8}"/>
              </a:ext>
            </a:extLst>
          </p:cNvPr>
          <p:cNvSpPr>
            <a:spLocks noGrp="1"/>
          </p:cNvSpPr>
          <p:nvPr>
            <p:ph type="body" sz="quarter" idx="11" hasCustomPrompt="1"/>
          </p:nvPr>
        </p:nvSpPr>
        <p:spPr>
          <a:xfrm>
            <a:off x="3509962" y="717212"/>
            <a:ext cx="2124075" cy="511728"/>
          </a:xfrm>
          <a:prstGeom prst="rect">
            <a:avLst/>
          </a:prstGeom>
        </p:spPr>
        <p:txBody>
          <a:bodyPr anchor="ctr" anchorCtr="0"/>
          <a:lstStyle>
            <a:lvl1pPr algn="ctr">
              <a:buNone/>
              <a:defRPr sz="6600" b="1">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9" name="Picture 8" descr="A picture containing text&#10;&#10;Description automatically generated">
            <a:extLst>
              <a:ext uri="{FF2B5EF4-FFF2-40B4-BE49-F238E27FC236}">
                <a16:creationId xmlns:a16="http://schemas.microsoft.com/office/drawing/2014/main" id="{60BC18FA-A231-DB4B-97BD-5700CDEA565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446308" y="4557062"/>
            <a:ext cx="1495142" cy="456849"/>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269E72A3-FAA8-AF4B-A88E-50184FC60921}"/>
              </a:ext>
            </a:extLst>
          </p:cNvPr>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a:xfrm>
            <a:off x="559889" y="4732020"/>
            <a:ext cx="1756410" cy="431800"/>
          </a:xfrm>
          <a:prstGeom prst="rect">
            <a:avLst/>
          </a:prstGeom>
        </p:spPr>
      </p:pic>
    </p:spTree>
    <p:extLst>
      <p:ext uri="{BB962C8B-B14F-4D97-AF65-F5344CB8AC3E}">
        <p14:creationId xmlns:p14="http://schemas.microsoft.com/office/powerpoint/2010/main" val="2037765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End Slide">
    <p:bg>
      <p:bgPr>
        <a:solidFill>
          <a:schemeClr val="tx1"/>
        </a:solidFill>
        <a:effectLst/>
      </p:bgPr>
    </p:bg>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8F152A9-039C-4643-9EA4-D898A75998A1}"/>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cxnSp>
        <p:nvCxnSpPr>
          <p:cNvPr id="8" name="Straight Connector 7">
            <a:extLst>
              <a:ext uri="{FF2B5EF4-FFF2-40B4-BE49-F238E27FC236}">
                <a16:creationId xmlns:a16="http://schemas.microsoft.com/office/drawing/2014/main" id="{FB937B4D-A240-6C49-AE3E-4F0804405E4F}"/>
              </a:ext>
            </a:extLst>
          </p:cNvPr>
          <p:cNvCxnSpPr>
            <a:cxnSpLocks/>
          </p:cNvCxnSpPr>
          <p:nvPr userDrawn="1"/>
        </p:nvCxnSpPr>
        <p:spPr>
          <a:xfrm>
            <a:off x="559889" y="4762672"/>
            <a:ext cx="0" cy="24189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D5E70E1E-7E07-B448-A07D-60011484A6F5}"/>
              </a:ext>
            </a:extLst>
          </p:cNvPr>
          <p:cNvSpPr>
            <a:spLocks noGrp="1"/>
          </p:cNvSpPr>
          <p:nvPr>
            <p:ph type="body" sz="quarter" idx="10" hasCustomPrompt="1"/>
          </p:nvPr>
        </p:nvSpPr>
        <p:spPr>
          <a:xfrm>
            <a:off x="678656" y="985939"/>
            <a:ext cx="7786688" cy="3171621"/>
          </a:xfrm>
          <a:prstGeom prst="rect">
            <a:avLst/>
          </a:prstGeom>
        </p:spPr>
        <p:txBody>
          <a:bodyPr anchor="ctr" anchorCtr="0"/>
          <a:lstStyle>
            <a:lvl1pPr algn="ctr">
              <a:buNone/>
              <a:defRPr sz="4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goes here.</a:t>
            </a:r>
          </a:p>
        </p:txBody>
      </p:sp>
      <p:sp>
        <p:nvSpPr>
          <p:cNvPr id="12" name="Text Placeholder 9">
            <a:extLst>
              <a:ext uri="{FF2B5EF4-FFF2-40B4-BE49-F238E27FC236}">
                <a16:creationId xmlns:a16="http://schemas.microsoft.com/office/drawing/2014/main" id="{CEC2C52E-2587-1643-88D6-E2E74112A8D8}"/>
              </a:ext>
            </a:extLst>
          </p:cNvPr>
          <p:cNvSpPr>
            <a:spLocks noGrp="1"/>
          </p:cNvSpPr>
          <p:nvPr>
            <p:ph type="body" sz="quarter" idx="11" hasCustomPrompt="1"/>
          </p:nvPr>
        </p:nvSpPr>
        <p:spPr>
          <a:xfrm>
            <a:off x="3509962" y="717212"/>
            <a:ext cx="2124075" cy="511728"/>
          </a:xfrm>
          <a:prstGeom prst="rect">
            <a:avLst/>
          </a:prstGeom>
        </p:spPr>
        <p:txBody>
          <a:bodyPr anchor="ctr" anchorCtr="0"/>
          <a:lstStyle>
            <a:lvl1pPr algn="ctr">
              <a:buNone/>
              <a:defRPr sz="6600" b="1">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9" name="Picture 8" descr="A picture containing text&#10;&#10;Description automatically generated">
            <a:extLst>
              <a:ext uri="{FF2B5EF4-FFF2-40B4-BE49-F238E27FC236}">
                <a16:creationId xmlns:a16="http://schemas.microsoft.com/office/drawing/2014/main" id="{4A0ABF5B-C7FE-0343-AF0B-09513FA178C1}"/>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446308" y="4557062"/>
            <a:ext cx="1495142" cy="456849"/>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546E50E0-5DC0-F443-9296-603D3B53746F}"/>
              </a:ext>
            </a:extLst>
          </p:cNvPr>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a:xfrm>
            <a:off x="559889" y="4732020"/>
            <a:ext cx="1756410" cy="431800"/>
          </a:xfrm>
          <a:prstGeom prst="rect">
            <a:avLst/>
          </a:prstGeom>
        </p:spPr>
      </p:pic>
    </p:spTree>
    <p:extLst>
      <p:ext uri="{BB962C8B-B14F-4D97-AF65-F5344CB8AC3E}">
        <p14:creationId xmlns:p14="http://schemas.microsoft.com/office/powerpoint/2010/main" val="840431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End Slide">
    <p:bg>
      <p:bgPr>
        <a:solidFill>
          <a:schemeClr val="tx1"/>
        </a:solidFill>
        <a:effectLst/>
      </p:bgPr>
    </p:bg>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8F152A9-039C-4643-9EA4-D898A75998A1}"/>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cxnSp>
        <p:nvCxnSpPr>
          <p:cNvPr id="8" name="Straight Connector 7">
            <a:extLst>
              <a:ext uri="{FF2B5EF4-FFF2-40B4-BE49-F238E27FC236}">
                <a16:creationId xmlns:a16="http://schemas.microsoft.com/office/drawing/2014/main" id="{FB937B4D-A240-6C49-AE3E-4F0804405E4F}"/>
              </a:ext>
            </a:extLst>
          </p:cNvPr>
          <p:cNvCxnSpPr>
            <a:cxnSpLocks/>
          </p:cNvCxnSpPr>
          <p:nvPr userDrawn="1"/>
        </p:nvCxnSpPr>
        <p:spPr>
          <a:xfrm>
            <a:off x="559889" y="4762672"/>
            <a:ext cx="0" cy="24189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D5E70E1E-7E07-B448-A07D-60011484A6F5}"/>
              </a:ext>
            </a:extLst>
          </p:cNvPr>
          <p:cNvSpPr>
            <a:spLocks noGrp="1"/>
          </p:cNvSpPr>
          <p:nvPr>
            <p:ph type="body" sz="quarter" idx="10" hasCustomPrompt="1"/>
          </p:nvPr>
        </p:nvSpPr>
        <p:spPr>
          <a:xfrm>
            <a:off x="678656" y="985939"/>
            <a:ext cx="7786688" cy="3171621"/>
          </a:xfrm>
          <a:prstGeom prst="rect">
            <a:avLst/>
          </a:prstGeom>
        </p:spPr>
        <p:txBody>
          <a:bodyPr anchor="ctr" anchorCtr="0"/>
          <a:lstStyle>
            <a:lvl1pPr algn="ctr">
              <a:buNone/>
              <a:defRPr sz="4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goes here.</a:t>
            </a:r>
          </a:p>
        </p:txBody>
      </p:sp>
      <p:sp>
        <p:nvSpPr>
          <p:cNvPr id="12" name="Text Placeholder 9">
            <a:extLst>
              <a:ext uri="{FF2B5EF4-FFF2-40B4-BE49-F238E27FC236}">
                <a16:creationId xmlns:a16="http://schemas.microsoft.com/office/drawing/2014/main" id="{CEC2C52E-2587-1643-88D6-E2E74112A8D8}"/>
              </a:ext>
            </a:extLst>
          </p:cNvPr>
          <p:cNvSpPr>
            <a:spLocks noGrp="1"/>
          </p:cNvSpPr>
          <p:nvPr>
            <p:ph type="body" sz="quarter" idx="11" hasCustomPrompt="1"/>
          </p:nvPr>
        </p:nvSpPr>
        <p:spPr>
          <a:xfrm>
            <a:off x="3509962" y="717212"/>
            <a:ext cx="2124075" cy="511728"/>
          </a:xfrm>
          <a:prstGeom prst="rect">
            <a:avLst/>
          </a:prstGeom>
        </p:spPr>
        <p:txBody>
          <a:bodyPr anchor="ctr" anchorCtr="0"/>
          <a:lstStyle>
            <a:lvl1pPr algn="ctr">
              <a:buNone/>
              <a:defRPr sz="6600" b="1">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9" name="Picture 8" descr="A picture containing text&#10;&#10;Description automatically generated">
            <a:extLst>
              <a:ext uri="{FF2B5EF4-FFF2-40B4-BE49-F238E27FC236}">
                <a16:creationId xmlns:a16="http://schemas.microsoft.com/office/drawing/2014/main" id="{D7552D99-C07F-394E-BF9B-6ABF4EBC591A}"/>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446308" y="4557062"/>
            <a:ext cx="1495142" cy="456849"/>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9CDBDB2-C46B-6548-985A-50C88B5597FD}"/>
              </a:ext>
            </a:extLst>
          </p:cNvPr>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a:xfrm>
            <a:off x="559889" y="4732020"/>
            <a:ext cx="1756410" cy="431800"/>
          </a:xfrm>
          <a:prstGeom prst="rect">
            <a:avLst/>
          </a:prstGeom>
        </p:spPr>
      </p:pic>
    </p:spTree>
    <p:extLst>
      <p:ext uri="{BB962C8B-B14F-4D97-AF65-F5344CB8AC3E}">
        <p14:creationId xmlns:p14="http://schemas.microsoft.com/office/powerpoint/2010/main" val="3704183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End Slide">
    <p:bg>
      <p:bgPr>
        <a:solidFill>
          <a:schemeClr val="tx1"/>
        </a:solidFill>
        <a:effectLst/>
      </p:bgPr>
    </p:bg>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8F152A9-039C-4643-9EA4-D898A75998A1}"/>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cxnSp>
        <p:nvCxnSpPr>
          <p:cNvPr id="8" name="Straight Connector 7">
            <a:extLst>
              <a:ext uri="{FF2B5EF4-FFF2-40B4-BE49-F238E27FC236}">
                <a16:creationId xmlns:a16="http://schemas.microsoft.com/office/drawing/2014/main" id="{FB937B4D-A240-6C49-AE3E-4F0804405E4F}"/>
              </a:ext>
            </a:extLst>
          </p:cNvPr>
          <p:cNvCxnSpPr>
            <a:cxnSpLocks/>
          </p:cNvCxnSpPr>
          <p:nvPr userDrawn="1"/>
        </p:nvCxnSpPr>
        <p:spPr>
          <a:xfrm>
            <a:off x="559889" y="4762672"/>
            <a:ext cx="0" cy="24189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D5E70E1E-7E07-B448-A07D-60011484A6F5}"/>
              </a:ext>
            </a:extLst>
          </p:cNvPr>
          <p:cNvSpPr>
            <a:spLocks noGrp="1"/>
          </p:cNvSpPr>
          <p:nvPr>
            <p:ph type="body" sz="quarter" idx="10" hasCustomPrompt="1"/>
          </p:nvPr>
        </p:nvSpPr>
        <p:spPr>
          <a:xfrm>
            <a:off x="3691154" y="1350627"/>
            <a:ext cx="4429387" cy="2630764"/>
          </a:xfrm>
          <a:prstGeom prst="rect">
            <a:avLst/>
          </a:prstGeom>
        </p:spPr>
        <p:txBody>
          <a:bodyPr anchor="t" anchorCtr="0"/>
          <a:lstStyle>
            <a:lvl1pPr marL="0" indent="0" algn="l">
              <a:buNone/>
              <a:defRPr sz="3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goes here.</a:t>
            </a:r>
          </a:p>
        </p:txBody>
      </p:sp>
      <p:sp>
        <p:nvSpPr>
          <p:cNvPr id="12" name="Text Placeholder 9">
            <a:extLst>
              <a:ext uri="{FF2B5EF4-FFF2-40B4-BE49-F238E27FC236}">
                <a16:creationId xmlns:a16="http://schemas.microsoft.com/office/drawing/2014/main" id="{CEC2C52E-2587-1643-88D6-E2E74112A8D8}"/>
              </a:ext>
            </a:extLst>
          </p:cNvPr>
          <p:cNvSpPr>
            <a:spLocks noGrp="1"/>
          </p:cNvSpPr>
          <p:nvPr>
            <p:ph type="body" sz="quarter" idx="11" hasCustomPrompt="1"/>
          </p:nvPr>
        </p:nvSpPr>
        <p:spPr>
          <a:xfrm>
            <a:off x="3691154" y="906011"/>
            <a:ext cx="1254985" cy="511728"/>
          </a:xfrm>
          <a:prstGeom prst="rect">
            <a:avLst/>
          </a:prstGeom>
        </p:spPr>
        <p:txBody>
          <a:bodyPr anchor="ctr" anchorCtr="0"/>
          <a:lstStyle>
            <a:lvl1pPr algn="l">
              <a:buNone/>
              <a:defRPr sz="6600" b="1">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cxnSp>
        <p:nvCxnSpPr>
          <p:cNvPr id="3" name="Straight Connector 2">
            <a:extLst>
              <a:ext uri="{FF2B5EF4-FFF2-40B4-BE49-F238E27FC236}">
                <a16:creationId xmlns:a16="http://schemas.microsoft.com/office/drawing/2014/main" id="{47C1A43B-920D-744A-88AB-87742EC97E06}"/>
              </a:ext>
            </a:extLst>
          </p:cNvPr>
          <p:cNvCxnSpPr>
            <a:cxnSpLocks/>
          </p:cNvCxnSpPr>
          <p:nvPr userDrawn="1"/>
        </p:nvCxnSpPr>
        <p:spPr>
          <a:xfrm>
            <a:off x="3422708" y="1510018"/>
            <a:ext cx="0" cy="270964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629EC27-9699-9745-B424-8F7F0EBD9AAD}"/>
              </a:ext>
            </a:extLst>
          </p:cNvPr>
          <p:cNvSpPr>
            <a:spLocks noGrp="1"/>
          </p:cNvSpPr>
          <p:nvPr>
            <p:ph type="body" sz="quarter" idx="12" hasCustomPrompt="1"/>
          </p:nvPr>
        </p:nvSpPr>
        <p:spPr>
          <a:xfrm>
            <a:off x="494953" y="1526796"/>
            <a:ext cx="2675459" cy="587230"/>
          </a:xfrm>
          <a:prstGeom prst="rect">
            <a:avLst/>
          </a:prstGeom>
        </p:spPr>
        <p:txBody>
          <a:bodyPr/>
          <a:lstStyle>
            <a:lvl1pPr algn="r">
              <a:buFontTx/>
              <a:buNone/>
              <a:defRPr sz="1600" b="1" i="0" spc="300">
                <a:solidFill>
                  <a:schemeClr val="accent2"/>
                </a:solidFill>
              </a:defRPr>
            </a:lvl1pPr>
            <a:lvl2pPr>
              <a:buFontTx/>
              <a:buNone/>
              <a:defRPr sz="2000">
                <a:solidFill>
                  <a:schemeClr val="bg1"/>
                </a:solidFill>
              </a:defRPr>
            </a:lvl2pPr>
            <a:lvl3pPr>
              <a:buFontTx/>
              <a:buNone/>
              <a:defRPr sz="1800">
                <a:solidFill>
                  <a:schemeClr val="bg1"/>
                </a:solidFill>
              </a:defRPr>
            </a:lvl3pPr>
            <a:lvl4pPr>
              <a:buFontTx/>
              <a:buNone/>
              <a:defRPr sz="1600">
                <a:solidFill>
                  <a:schemeClr val="bg1"/>
                </a:solidFill>
              </a:defRPr>
            </a:lvl4pPr>
            <a:lvl5pPr>
              <a:buFontTx/>
              <a:buNone/>
              <a:defRPr sz="1600">
                <a:solidFill>
                  <a:schemeClr val="bg1"/>
                </a:solidFill>
              </a:defRPr>
            </a:lvl5pPr>
          </a:lstStyle>
          <a:p>
            <a:pPr lvl="0"/>
            <a:r>
              <a:rPr lang="en-US" dirty="0"/>
              <a:t>NAME OF SPEAKER</a:t>
            </a:r>
          </a:p>
        </p:txBody>
      </p:sp>
      <p:sp>
        <p:nvSpPr>
          <p:cNvPr id="13" name="Text Placeholder 8">
            <a:extLst>
              <a:ext uri="{FF2B5EF4-FFF2-40B4-BE49-F238E27FC236}">
                <a16:creationId xmlns:a16="http://schemas.microsoft.com/office/drawing/2014/main" id="{83E7FF38-B5C3-D040-BA8F-754E31565FAA}"/>
              </a:ext>
            </a:extLst>
          </p:cNvPr>
          <p:cNvSpPr>
            <a:spLocks noGrp="1"/>
          </p:cNvSpPr>
          <p:nvPr>
            <p:ph type="body" sz="quarter" idx="13" hasCustomPrompt="1"/>
          </p:nvPr>
        </p:nvSpPr>
        <p:spPr>
          <a:xfrm>
            <a:off x="494953" y="2114026"/>
            <a:ext cx="2675459" cy="587230"/>
          </a:xfrm>
          <a:prstGeom prst="rect">
            <a:avLst/>
          </a:prstGeom>
        </p:spPr>
        <p:txBody>
          <a:bodyPr/>
          <a:lstStyle>
            <a:lvl1pPr algn="r">
              <a:buFontTx/>
              <a:buNone/>
              <a:defRPr sz="1600" b="0" i="1" spc="0">
                <a:solidFill>
                  <a:schemeClr val="bg1"/>
                </a:solidFill>
              </a:defRPr>
            </a:lvl1pPr>
            <a:lvl2pPr>
              <a:buFontTx/>
              <a:buNone/>
              <a:defRPr sz="2000">
                <a:solidFill>
                  <a:schemeClr val="bg1"/>
                </a:solidFill>
              </a:defRPr>
            </a:lvl2pPr>
            <a:lvl3pPr>
              <a:buFontTx/>
              <a:buNone/>
              <a:defRPr sz="1800">
                <a:solidFill>
                  <a:schemeClr val="bg1"/>
                </a:solidFill>
              </a:defRPr>
            </a:lvl3pPr>
            <a:lvl4pPr>
              <a:buFontTx/>
              <a:buNone/>
              <a:defRPr sz="1600">
                <a:solidFill>
                  <a:schemeClr val="bg1"/>
                </a:solidFill>
              </a:defRPr>
            </a:lvl4pPr>
            <a:lvl5pPr>
              <a:buFontTx/>
              <a:buNone/>
              <a:defRPr sz="1600">
                <a:solidFill>
                  <a:schemeClr val="bg1"/>
                </a:solidFill>
              </a:defRPr>
            </a:lvl5pPr>
          </a:lstStyle>
          <a:p>
            <a:pPr lvl="0"/>
            <a:r>
              <a:rPr lang="en-US" dirty="0"/>
              <a:t>Title</a:t>
            </a:r>
          </a:p>
        </p:txBody>
      </p:sp>
      <p:pic>
        <p:nvPicPr>
          <p:cNvPr id="11" name="Picture 10" descr="A picture containing text&#10;&#10;Description automatically generated">
            <a:extLst>
              <a:ext uri="{FF2B5EF4-FFF2-40B4-BE49-F238E27FC236}">
                <a16:creationId xmlns:a16="http://schemas.microsoft.com/office/drawing/2014/main" id="{CBC475FC-7647-3D49-86A3-913B355457D5}"/>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446308" y="4557062"/>
            <a:ext cx="1495142" cy="456849"/>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55D38FA5-8207-C948-A70C-4AF64291E1F2}"/>
              </a:ext>
            </a:extLst>
          </p:cNvPr>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a:xfrm>
            <a:off x="559889" y="4732020"/>
            <a:ext cx="1756410" cy="431800"/>
          </a:xfrm>
          <a:prstGeom prst="rect">
            <a:avLst/>
          </a:prstGeom>
        </p:spPr>
      </p:pic>
    </p:spTree>
    <p:extLst>
      <p:ext uri="{BB962C8B-B14F-4D97-AF65-F5344CB8AC3E}">
        <p14:creationId xmlns:p14="http://schemas.microsoft.com/office/powerpoint/2010/main" val="19669873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End Slide">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78884346-B8A2-EB44-9C7D-D4E2CC41F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46308" y="4557062"/>
            <a:ext cx="1495142" cy="456849"/>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71180401-3F85-9F43-9BF1-D7F4C92E477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9361" y="4732020"/>
            <a:ext cx="1756410" cy="431800"/>
          </a:xfrm>
          <a:prstGeom prst="rect">
            <a:avLst/>
          </a:prstGeom>
        </p:spPr>
      </p:pic>
      <p:sp>
        <p:nvSpPr>
          <p:cNvPr id="7" name="Slide Number Placeholder 1">
            <a:extLst>
              <a:ext uri="{FF2B5EF4-FFF2-40B4-BE49-F238E27FC236}">
                <a16:creationId xmlns:a16="http://schemas.microsoft.com/office/drawing/2014/main" id="{A8F152A9-039C-4643-9EA4-D898A75998A1}"/>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cxnSp>
        <p:nvCxnSpPr>
          <p:cNvPr id="8" name="Straight Connector 7">
            <a:extLst>
              <a:ext uri="{FF2B5EF4-FFF2-40B4-BE49-F238E27FC236}">
                <a16:creationId xmlns:a16="http://schemas.microsoft.com/office/drawing/2014/main" id="{FB937B4D-A240-6C49-AE3E-4F0804405E4F}"/>
              </a:ext>
            </a:extLst>
          </p:cNvPr>
          <p:cNvCxnSpPr>
            <a:cxnSpLocks/>
          </p:cNvCxnSpPr>
          <p:nvPr userDrawn="1"/>
        </p:nvCxnSpPr>
        <p:spPr>
          <a:xfrm>
            <a:off x="559889" y="4762672"/>
            <a:ext cx="0" cy="24189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D5E70E1E-7E07-B448-A07D-60011484A6F5}"/>
              </a:ext>
            </a:extLst>
          </p:cNvPr>
          <p:cNvSpPr>
            <a:spLocks noGrp="1"/>
          </p:cNvSpPr>
          <p:nvPr>
            <p:ph type="body" sz="quarter" idx="10" hasCustomPrompt="1"/>
          </p:nvPr>
        </p:nvSpPr>
        <p:spPr>
          <a:xfrm>
            <a:off x="3691154" y="1350627"/>
            <a:ext cx="4429387" cy="2630764"/>
          </a:xfrm>
          <a:prstGeom prst="rect">
            <a:avLst/>
          </a:prstGeom>
        </p:spPr>
        <p:txBody>
          <a:bodyPr anchor="t" anchorCtr="0"/>
          <a:lstStyle>
            <a:lvl1pPr marL="0" indent="0" algn="l">
              <a:buNone/>
              <a:defRPr sz="3600" b="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goes here.</a:t>
            </a:r>
          </a:p>
        </p:txBody>
      </p:sp>
      <p:sp>
        <p:nvSpPr>
          <p:cNvPr id="12" name="Text Placeholder 9">
            <a:extLst>
              <a:ext uri="{FF2B5EF4-FFF2-40B4-BE49-F238E27FC236}">
                <a16:creationId xmlns:a16="http://schemas.microsoft.com/office/drawing/2014/main" id="{CEC2C52E-2587-1643-88D6-E2E74112A8D8}"/>
              </a:ext>
            </a:extLst>
          </p:cNvPr>
          <p:cNvSpPr>
            <a:spLocks noGrp="1"/>
          </p:cNvSpPr>
          <p:nvPr>
            <p:ph type="body" sz="quarter" idx="11" hasCustomPrompt="1"/>
          </p:nvPr>
        </p:nvSpPr>
        <p:spPr>
          <a:xfrm>
            <a:off x="3691154" y="906011"/>
            <a:ext cx="1254985" cy="511728"/>
          </a:xfrm>
          <a:prstGeom prst="rect">
            <a:avLst/>
          </a:prstGeom>
        </p:spPr>
        <p:txBody>
          <a:bodyPr anchor="ctr" anchorCtr="0"/>
          <a:lstStyle>
            <a:lvl1pPr algn="l">
              <a:buNone/>
              <a:defRPr sz="6600" b="1">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cxnSp>
        <p:nvCxnSpPr>
          <p:cNvPr id="3" name="Straight Connector 2">
            <a:extLst>
              <a:ext uri="{FF2B5EF4-FFF2-40B4-BE49-F238E27FC236}">
                <a16:creationId xmlns:a16="http://schemas.microsoft.com/office/drawing/2014/main" id="{47C1A43B-920D-744A-88AB-87742EC97E06}"/>
              </a:ext>
            </a:extLst>
          </p:cNvPr>
          <p:cNvCxnSpPr>
            <a:cxnSpLocks/>
          </p:cNvCxnSpPr>
          <p:nvPr userDrawn="1"/>
        </p:nvCxnSpPr>
        <p:spPr>
          <a:xfrm>
            <a:off x="3422708" y="1510018"/>
            <a:ext cx="0" cy="2709644"/>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629EC27-9699-9745-B424-8F7F0EBD9AAD}"/>
              </a:ext>
            </a:extLst>
          </p:cNvPr>
          <p:cNvSpPr>
            <a:spLocks noGrp="1"/>
          </p:cNvSpPr>
          <p:nvPr>
            <p:ph type="body" sz="quarter" idx="12" hasCustomPrompt="1"/>
          </p:nvPr>
        </p:nvSpPr>
        <p:spPr>
          <a:xfrm>
            <a:off x="494953" y="1526796"/>
            <a:ext cx="2675459" cy="587230"/>
          </a:xfrm>
          <a:prstGeom prst="rect">
            <a:avLst/>
          </a:prstGeom>
        </p:spPr>
        <p:txBody>
          <a:bodyPr/>
          <a:lstStyle>
            <a:lvl1pPr algn="r">
              <a:buFontTx/>
              <a:buNone/>
              <a:defRPr sz="1600" b="1" i="0" spc="300">
                <a:solidFill>
                  <a:schemeClr val="accent2"/>
                </a:solidFill>
              </a:defRPr>
            </a:lvl1pPr>
            <a:lvl2pPr>
              <a:buFontTx/>
              <a:buNone/>
              <a:defRPr sz="2000">
                <a:solidFill>
                  <a:schemeClr val="bg1"/>
                </a:solidFill>
              </a:defRPr>
            </a:lvl2pPr>
            <a:lvl3pPr>
              <a:buFontTx/>
              <a:buNone/>
              <a:defRPr sz="1800">
                <a:solidFill>
                  <a:schemeClr val="bg1"/>
                </a:solidFill>
              </a:defRPr>
            </a:lvl3pPr>
            <a:lvl4pPr>
              <a:buFontTx/>
              <a:buNone/>
              <a:defRPr sz="1600">
                <a:solidFill>
                  <a:schemeClr val="bg1"/>
                </a:solidFill>
              </a:defRPr>
            </a:lvl4pPr>
            <a:lvl5pPr>
              <a:buFontTx/>
              <a:buNone/>
              <a:defRPr sz="1600">
                <a:solidFill>
                  <a:schemeClr val="bg1"/>
                </a:solidFill>
              </a:defRPr>
            </a:lvl5pPr>
          </a:lstStyle>
          <a:p>
            <a:pPr lvl="0"/>
            <a:r>
              <a:rPr lang="en-US" dirty="0"/>
              <a:t>NAME OF SPEAKER</a:t>
            </a:r>
          </a:p>
        </p:txBody>
      </p:sp>
      <p:sp>
        <p:nvSpPr>
          <p:cNvPr id="13" name="Text Placeholder 8">
            <a:extLst>
              <a:ext uri="{FF2B5EF4-FFF2-40B4-BE49-F238E27FC236}">
                <a16:creationId xmlns:a16="http://schemas.microsoft.com/office/drawing/2014/main" id="{83E7FF38-B5C3-D040-BA8F-754E31565FAA}"/>
              </a:ext>
            </a:extLst>
          </p:cNvPr>
          <p:cNvSpPr>
            <a:spLocks noGrp="1"/>
          </p:cNvSpPr>
          <p:nvPr>
            <p:ph type="body" sz="quarter" idx="13" hasCustomPrompt="1"/>
          </p:nvPr>
        </p:nvSpPr>
        <p:spPr>
          <a:xfrm>
            <a:off x="494953" y="2114026"/>
            <a:ext cx="2675459" cy="587230"/>
          </a:xfrm>
          <a:prstGeom prst="rect">
            <a:avLst/>
          </a:prstGeom>
        </p:spPr>
        <p:txBody>
          <a:bodyPr/>
          <a:lstStyle>
            <a:lvl1pPr algn="r">
              <a:buFontTx/>
              <a:buNone/>
              <a:defRPr sz="1600" b="0" i="1" spc="0">
                <a:solidFill>
                  <a:schemeClr val="accent4"/>
                </a:solidFill>
              </a:defRPr>
            </a:lvl1pPr>
            <a:lvl2pPr>
              <a:buFontTx/>
              <a:buNone/>
              <a:defRPr sz="2000">
                <a:solidFill>
                  <a:schemeClr val="bg1"/>
                </a:solidFill>
              </a:defRPr>
            </a:lvl2pPr>
            <a:lvl3pPr>
              <a:buFontTx/>
              <a:buNone/>
              <a:defRPr sz="1800">
                <a:solidFill>
                  <a:schemeClr val="bg1"/>
                </a:solidFill>
              </a:defRPr>
            </a:lvl3pPr>
            <a:lvl4pPr>
              <a:buFontTx/>
              <a:buNone/>
              <a:defRPr sz="1600">
                <a:solidFill>
                  <a:schemeClr val="bg1"/>
                </a:solidFill>
              </a:defRPr>
            </a:lvl4pPr>
            <a:lvl5pPr>
              <a:buFontTx/>
              <a:buNone/>
              <a:defRPr sz="1600">
                <a:solidFill>
                  <a:schemeClr val="bg1"/>
                </a:solidFill>
              </a:defRPr>
            </a:lvl5pPr>
          </a:lstStyle>
          <a:p>
            <a:pPr lvl="0"/>
            <a:r>
              <a:rPr lang="en-US" dirty="0"/>
              <a:t>Title</a:t>
            </a:r>
          </a:p>
        </p:txBody>
      </p:sp>
    </p:spTree>
    <p:extLst>
      <p:ext uri="{BB962C8B-B14F-4D97-AF65-F5344CB8AC3E}">
        <p14:creationId xmlns:p14="http://schemas.microsoft.com/office/powerpoint/2010/main" val="4161903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End Slide">
    <p:bg>
      <p:bgPr>
        <a:solidFill>
          <a:schemeClr val="tx1"/>
        </a:solidFill>
        <a:effectLst/>
      </p:bgPr>
    </p:bg>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8F152A9-039C-4643-9EA4-D898A75998A1}"/>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cxnSp>
        <p:nvCxnSpPr>
          <p:cNvPr id="8" name="Straight Connector 7">
            <a:extLst>
              <a:ext uri="{FF2B5EF4-FFF2-40B4-BE49-F238E27FC236}">
                <a16:creationId xmlns:a16="http://schemas.microsoft.com/office/drawing/2014/main" id="{FB937B4D-A240-6C49-AE3E-4F0804405E4F}"/>
              </a:ext>
            </a:extLst>
          </p:cNvPr>
          <p:cNvCxnSpPr>
            <a:cxnSpLocks/>
          </p:cNvCxnSpPr>
          <p:nvPr userDrawn="1"/>
        </p:nvCxnSpPr>
        <p:spPr>
          <a:xfrm>
            <a:off x="559889" y="4762672"/>
            <a:ext cx="0" cy="24189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D5E70E1E-7E07-B448-A07D-60011484A6F5}"/>
              </a:ext>
            </a:extLst>
          </p:cNvPr>
          <p:cNvSpPr>
            <a:spLocks noGrp="1"/>
          </p:cNvSpPr>
          <p:nvPr>
            <p:ph type="body" sz="quarter" idx="10" hasCustomPrompt="1"/>
          </p:nvPr>
        </p:nvSpPr>
        <p:spPr>
          <a:xfrm>
            <a:off x="955718" y="1256368"/>
            <a:ext cx="7232564" cy="1991055"/>
          </a:xfrm>
          <a:prstGeom prst="rect">
            <a:avLst/>
          </a:prstGeom>
        </p:spPr>
        <p:txBody>
          <a:bodyPr anchor="t" anchorCtr="0"/>
          <a:lstStyle>
            <a:lvl1pPr marL="0" indent="0" algn="l">
              <a:buNone/>
              <a:defRPr sz="3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goes here.</a:t>
            </a:r>
          </a:p>
        </p:txBody>
      </p:sp>
      <p:sp>
        <p:nvSpPr>
          <p:cNvPr id="12" name="Text Placeholder 9">
            <a:extLst>
              <a:ext uri="{FF2B5EF4-FFF2-40B4-BE49-F238E27FC236}">
                <a16:creationId xmlns:a16="http://schemas.microsoft.com/office/drawing/2014/main" id="{CEC2C52E-2587-1643-88D6-E2E74112A8D8}"/>
              </a:ext>
            </a:extLst>
          </p:cNvPr>
          <p:cNvSpPr>
            <a:spLocks noGrp="1"/>
          </p:cNvSpPr>
          <p:nvPr>
            <p:ph type="body" sz="quarter" idx="11" hasCustomPrompt="1"/>
          </p:nvPr>
        </p:nvSpPr>
        <p:spPr>
          <a:xfrm>
            <a:off x="955718" y="811752"/>
            <a:ext cx="1254985" cy="511728"/>
          </a:xfrm>
          <a:prstGeom prst="rect">
            <a:avLst/>
          </a:prstGeom>
        </p:spPr>
        <p:txBody>
          <a:bodyPr anchor="ctr" anchorCtr="0"/>
          <a:lstStyle>
            <a:lvl1pPr algn="l">
              <a:buNone/>
              <a:defRPr sz="6600" b="1">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9" name="Text Placeholder 8">
            <a:extLst>
              <a:ext uri="{FF2B5EF4-FFF2-40B4-BE49-F238E27FC236}">
                <a16:creationId xmlns:a16="http://schemas.microsoft.com/office/drawing/2014/main" id="{5629EC27-9699-9745-B424-8F7F0EBD9AAD}"/>
              </a:ext>
            </a:extLst>
          </p:cNvPr>
          <p:cNvSpPr>
            <a:spLocks noGrp="1"/>
          </p:cNvSpPr>
          <p:nvPr>
            <p:ph type="body" sz="quarter" idx="12" hasCustomPrompt="1"/>
          </p:nvPr>
        </p:nvSpPr>
        <p:spPr>
          <a:xfrm>
            <a:off x="955717" y="3399941"/>
            <a:ext cx="7232563" cy="385008"/>
          </a:xfrm>
          <a:prstGeom prst="rect">
            <a:avLst/>
          </a:prstGeom>
        </p:spPr>
        <p:txBody>
          <a:bodyPr/>
          <a:lstStyle>
            <a:lvl1pPr algn="l">
              <a:buFontTx/>
              <a:buNone/>
              <a:defRPr sz="1600" b="1" i="0" spc="300">
                <a:solidFill>
                  <a:schemeClr val="accent2"/>
                </a:solidFill>
              </a:defRPr>
            </a:lvl1pPr>
            <a:lvl2pPr>
              <a:buFontTx/>
              <a:buNone/>
              <a:defRPr sz="2000">
                <a:solidFill>
                  <a:schemeClr val="bg1"/>
                </a:solidFill>
              </a:defRPr>
            </a:lvl2pPr>
            <a:lvl3pPr>
              <a:buFontTx/>
              <a:buNone/>
              <a:defRPr sz="1800">
                <a:solidFill>
                  <a:schemeClr val="bg1"/>
                </a:solidFill>
              </a:defRPr>
            </a:lvl3pPr>
            <a:lvl4pPr>
              <a:buFontTx/>
              <a:buNone/>
              <a:defRPr sz="1600">
                <a:solidFill>
                  <a:schemeClr val="bg1"/>
                </a:solidFill>
              </a:defRPr>
            </a:lvl4pPr>
            <a:lvl5pPr>
              <a:buFontTx/>
              <a:buNone/>
              <a:defRPr sz="1600">
                <a:solidFill>
                  <a:schemeClr val="bg1"/>
                </a:solidFill>
              </a:defRPr>
            </a:lvl5pPr>
          </a:lstStyle>
          <a:p>
            <a:pPr lvl="0"/>
            <a:r>
              <a:rPr lang="en-US" dirty="0"/>
              <a:t>NAME OF SPEAKER</a:t>
            </a:r>
          </a:p>
        </p:txBody>
      </p:sp>
      <p:sp>
        <p:nvSpPr>
          <p:cNvPr id="13" name="Text Placeholder 8">
            <a:extLst>
              <a:ext uri="{FF2B5EF4-FFF2-40B4-BE49-F238E27FC236}">
                <a16:creationId xmlns:a16="http://schemas.microsoft.com/office/drawing/2014/main" id="{83E7FF38-B5C3-D040-BA8F-754E31565FAA}"/>
              </a:ext>
            </a:extLst>
          </p:cNvPr>
          <p:cNvSpPr>
            <a:spLocks noGrp="1"/>
          </p:cNvSpPr>
          <p:nvPr>
            <p:ph type="body" sz="quarter" idx="13" hasCustomPrompt="1"/>
          </p:nvPr>
        </p:nvSpPr>
        <p:spPr>
          <a:xfrm>
            <a:off x="955717" y="3793338"/>
            <a:ext cx="7232563" cy="337396"/>
          </a:xfrm>
          <a:prstGeom prst="rect">
            <a:avLst/>
          </a:prstGeom>
        </p:spPr>
        <p:txBody>
          <a:bodyPr/>
          <a:lstStyle>
            <a:lvl1pPr algn="l">
              <a:buFontTx/>
              <a:buNone/>
              <a:defRPr sz="1600" b="0" i="1" spc="0">
                <a:solidFill>
                  <a:schemeClr val="bg1"/>
                </a:solidFill>
              </a:defRPr>
            </a:lvl1pPr>
            <a:lvl2pPr>
              <a:buFontTx/>
              <a:buNone/>
              <a:defRPr sz="2000">
                <a:solidFill>
                  <a:schemeClr val="bg1"/>
                </a:solidFill>
              </a:defRPr>
            </a:lvl2pPr>
            <a:lvl3pPr>
              <a:buFontTx/>
              <a:buNone/>
              <a:defRPr sz="1800">
                <a:solidFill>
                  <a:schemeClr val="bg1"/>
                </a:solidFill>
              </a:defRPr>
            </a:lvl3pPr>
            <a:lvl4pPr>
              <a:buFontTx/>
              <a:buNone/>
              <a:defRPr sz="1600">
                <a:solidFill>
                  <a:schemeClr val="bg1"/>
                </a:solidFill>
              </a:defRPr>
            </a:lvl4pPr>
            <a:lvl5pPr>
              <a:buFontTx/>
              <a:buNone/>
              <a:defRPr sz="1600">
                <a:solidFill>
                  <a:schemeClr val="bg1"/>
                </a:solidFill>
              </a:defRPr>
            </a:lvl5pPr>
          </a:lstStyle>
          <a:p>
            <a:pPr lvl="0"/>
            <a:r>
              <a:rPr lang="en-US" dirty="0"/>
              <a:t>Title</a:t>
            </a:r>
          </a:p>
        </p:txBody>
      </p:sp>
      <p:pic>
        <p:nvPicPr>
          <p:cNvPr id="11" name="Picture 10" descr="A picture containing text&#10;&#10;Description automatically generated">
            <a:extLst>
              <a:ext uri="{FF2B5EF4-FFF2-40B4-BE49-F238E27FC236}">
                <a16:creationId xmlns:a16="http://schemas.microsoft.com/office/drawing/2014/main" id="{28BDF4ED-53FD-8E47-9C2C-9A8C3A94113A}"/>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446308" y="4557062"/>
            <a:ext cx="1495142" cy="456849"/>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BB65B65B-84F6-9C48-8B81-550BB05C7D06}"/>
              </a:ext>
            </a:extLst>
          </p:cNvPr>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a:xfrm>
            <a:off x="559889" y="4732020"/>
            <a:ext cx="1756410" cy="431800"/>
          </a:xfrm>
          <a:prstGeom prst="rect">
            <a:avLst/>
          </a:prstGeom>
        </p:spPr>
      </p:pic>
    </p:spTree>
    <p:extLst>
      <p:ext uri="{BB962C8B-B14F-4D97-AF65-F5344CB8AC3E}">
        <p14:creationId xmlns:p14="http://schemas.microsoft.com/office/powerpoint/2010/main" val="39275164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End Slide">
    <p:bg>
      <p:bgPr>
        <a:solidFill>
          <a:schemeClr val="accent1"/>
        </a:solidFill>
        <a:effectLst/>
      </p:bgPr>
    </p:bg>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8F152A9-039C-4643-9EA4-D898A75998A1}"/>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cxnSp>
        <p:nvCxnSpPr>
          <p:cNvPr id="8" name="Straight Connector 7">
            <a:extLst>
              <a:ext uri="{FF2B5EF4-FFF2-40B4-BE49-F238E27FC236}">
                <a16:creationId xmlns:a16="http://schemas.microsoft.com/office/drawing/2014/main" id="{FB937B4D-A240-6C49-AE3E-4F0804405E4F}"/>
              </a:ext>
            </a:extLst>
          </p:cNvPr>
          <p:cNvCxnSpPr>
            <a:cxnSpLocks/>
          </p:cNvCxnSpPr>
          <p:nvPr userDrawn="1"/>
        </p:nvCxnSpPr>
        <p:spPr>
          <a:xfrm>
            <a:off x="559889" y="4762672"/>
            <a:ext cx="0" cy="241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D5E70E1E-7E07-B448-A07D-60011484A6F5}"/>
              </a:ext>
            </a:extLst>
          </p:cNvPr>
          <p:cNvSpPr>
            <a:spLocks noGrp="1"/>
          </p:cNvSpPr>
          <p:nvPr>
            <p:ph type="body" sz="quarter" idx="10" hasCustomPrompt="1"/>
          </p:nvPr>
        </p:nvSpPr>
        <p:spPr>
          <a:xfrm>
            <a:off x="955718" y="1256368"/>
            <a:ext cx="7232564" cy="1991055"/>
          </a:xfrm>
          <a:prstGeom prst="rect">
            <a:avLst/>
          </a:prstGeom>
        </p:spPr>
        <p:txBody>
          <a:bodyPr anchor="t" anchorCtr="0"/>
          <a:lstStyle>
            <a:lvl1pPr marL="0" indent="0" algn="l">
              <a:buNone/>
              <a:defRPr sz="3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goes here.</a:t>
            </a:r>
          </a:p>
        </p:txBody>
      </p:sp>
      <p:sp>
        <p:nvSpPr>
          <p:cNvPr id="12" name="Text Placeholder 9">
            <a:extLst>
              <a:ext uri="{FF2B5EF4-FFF2-40B4-BE49-F238E27FC236}">
                <a16:creationId xmlns:a16="http://schemas.microsoft.com/office/drawing/2014/main" id="{CEC2C52E-2587-1643-88D6-E2E74112A8D8}"/>
              </a:ext>
            </a:extLst>
          </p:cNvPr>
          <p:cNvSpPr>
            <a:spLocks noGrp="1"/>
          </p:cNvSpPr>
          <p:nvPr>
            <p:ph type="body" sz="quarter" idx="11" hasCustomPrompt="1"/>
          </p:nvPr>
        </p:nvSpPr>
        <p:spPr>
          <a:xfrm>
            <a:off x="955718" y="811752"/>
            <a:ext cx="1254985" cy="511728"/>
          </a:xfrm>
          <a:prstGeom prst="rect">
            <a:avLst/>
          </a:prstGeom>
        </p:spPr>
        <p:txBody>
          <a:bodyPr anchor="ctr" anchorCtr="0"/>
          <a:lstStyle>
            <a:lvl1pPr algn="l">
              <a:buNone/>
              <a:defRPr sz="6600" b="1">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9" name="Text Placeholder 8">
            <a:extLst>
              <a:ext uri="{FF2B5EF4-FFF2-40B4-BE49-F238E27FC236}">
                <a16:creationId xmlns:a16="http://schemas.microsoft.com/office/drawing/2014/main" id="{5629EC27-9699-9745-B424-8F7F0EBD9AAD}"/>
              </a:ext>
            </a:extLst>
          </p:cNvPr>
          <p:cNvSpPr>
            <a:spLocks noGrp="1"/>
          </p:cNvSpPr>
          <p:nvPr>
            <p:ph type="body" sz="quarter" idx="12" hasCustomPrompt="1"/>
          </p:nvPr>
        </p:nvSpPr>
        <p:spPr>
          <a:xfrm>
            <a:off x="955717" y="3399941"/>
            <a:ext cx="7232563" cy="385008"/>
          </a:xfrm>
          <a:prstGeom prst="rect">
            <a:avLst/>
          </a:prstGeom>
        </p:spPr>
        <p:txBody>
          <a:bodyPr/>
          <a:lstStyle>
            <a:lvl1pPr algn="l">
              <a:buFontTx/>
              <a:buNone/>
              <a:defRPr sz="1600" b="1" i="0" spc="300">
                <a:solidFill>
                  <a:schemeClr val="accent2"/>
                </a:solidFill>
              </a:defRPr>
            </a:lvl1pPr>
            <a:lvl2pPr>
              <a:buFontTx/>
              <a:buNone/>
              <a:defRPr sz="2000">
                <a:solidFill>
                  <a:schemeClr val="bg1"/>
                </a:solidFill>
              </a:defRPr>
            </a:lvl2pPr>
            <a:lvl3pPr>
              <a:buFontTx/>
              <a:buNone/>
              <a:defRPr sz="1800">
                <a:solidFill>
                  <a:schemeClr val="bg1"/>
                </a:solidFill>
              </a:defRPr>
            </a:lvl3pPr>
            <a:lvl4pPr>
              <a:buFontTx/>
              <a:buNone/>
              <a:defRPr sz="1600">
                <a:solidFill>
                  <a:schemeClr val="bg1"/>
                </a:solidFill>
              </a:defRPr>
            </a:lvl4pPr>
            <a:lvl5pPr>
              <a:buFontTx/>
              <a:buNone/>
              <a:defRPr sz="1600">
                <a:solidFill>
                  <a:schemeClr val="bg1"/>
                </a:solidFill>
              </a:defRPr>
            </a:lvl5pPr>
          </a:lstStyle>
          <a:p>
            <a:pPr lvl="0"/>
            <a:r>
              <a:rPr lang="en-US" dirty="0"/>
              <a:t>NAME OF SPEAKER</a:t>
            </a:r>
          </a:p>
        </p:txBody>
      </p:sp>
      <p:sp>
        <p:nvSpPr>
          <p:cNvPr id="13" name="Text Placeholder 8">
            <a:extLst>
              <a:ext uri="{FF2B5EF4-FFF2-40B4-BE49-F238E27FC236}">
                <a16:creationId xmlns:a16="http://schemas.microsoft.com/office/drawing/2014/main" id="{83E7FF38-B5C3-D040-BA8F-754E31565FAA}"/>
              </a:ext>
            </a:extLst>
          </p:cNvPr>
          <p:cNvSpPr>
            <a:spLocks noGrp="1"/>
          </p:cNvSpPr>
          <p:nvPr>
            <p:ph type="body" sz="quarter" idx="13" hasCustomPrompt="1"/>
          </p:nvPr>
        </p:nvSpPr>
        <p:spPr>
          <a:xfrm>
            <a:off x="955717" y="3793338"/>
            <a:ext cx="7232563" cy="337396"/>
          </a:xfrm>
          <a:prstGeom prst="rect">
            <a:avLst/>
          </a:prstGeom>
        </p:spPr>
        <p:txBody>
          <a:bodyPr/>
          <a:lstStyle>
            <a:lvl1pPr algn="l">
              <a:buFontTx/>
              <a:buNone/>
              <a:defRPr sz="1600" b="0" i="1" spc="0">
                <a:solidFill>
                  <a:schemeClr val="bg1"/>
                </a:solidFill>
              </a:defRPr>
            </a:lvl1pPr>
            <a:lvl2pPr>
              <a:buFontTx/>
              <a:buNone/>
              <a:defRPr sz="2000">
                <a:solidFill>
                  <a:schemeClr val="bg1"/>
                </a:solidFill>
              </a:defRPr>
            </a:lvl2pPr>
            <a:lvl3pPr>
              <a:buFontTx/>
              <a:buNone/>
              <a:defRPr sz="1800">
                <a:solidFill>
                  <a:schemeClr val="bg1"/>
                </a:solidFill>
              </a:defRPr>
            </a:lvl3pPr>
            <a:lvl4pPr>
              <a:buFontTx/>
              <a:buNone/>
              <a:defRPr sz="1600">
                <a:solidFill>
                  <a:schemeClr val="bg1"/>
                </a:solidFill>
              </a:defRPr>
            </a:lvl4pPr>
            <a:lvl5pPr>
              <a:buFontTx/>
              <a:buNone/>
              <a:defRPr sz="1600">
                <a:solidFill>
                  <a:schemeClr val="bg1"/>
                </a:solidFill>
              </a:defRPr>
            </a:lvl5pPr>
          </a:lstStyle>
          <a:p>
            <a:pPr lvl="0"/>
            <a:r>
              <a:rPr lang="en-US" dirty="0"/>
              <a:t>Title</a:t>
            </a:r>
          </a:p>
        </p:txBody>
      </p:sp>
      <p:pic>
        <p:nvPicPr>
          <p:cNvPr id="11" name="Picture 10" descr="A picture containing text&#10;&#10;Description automatically generated">
            <a:extLst>
              <a:ext uri="{FF2B5EF4-FFF2-40B4-BE49-F238E27FC236}">
                <a16:creationId xmlns:a16="http://schemas.microsoft.com/office/drawing/2014/main" id="{F75C3916-C666-BC4E-97FD-5B0BDFD960C8}"/>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446308" y="4557062"/>
            <a:ext cx="1495142" cy="456849"/>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2F8CC02A-9F15-314F-B729-38FFC2FF9497}"/>
              </a:ext>
            </a:extLst>
          </p:cNvPr>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a:xfrm>
            <a:off x="559889" y="4732020"/>
            <a:ext cx="1756410" cy="431800"/>
          </a:xfrm>
          <a:prstGeom prst="rect">
            <a:avLst/>
          </a:prstGeom>
        </p:spPr>
      </p:pic>
    </p:spTree>
    <p:extLst>
      <p:ext uri="{BB962C8B-B14F-4D97-AF65-F5344CB8AC3E}">
        <p14:creationId xmlns:p14="http://schemas.microsoft.com/office/powerpoint/2010/main" val="9654954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End Slide">
    <p:bg>
      <p:bgPr>
        <a:solidFill>
          <a:schemeClr val="accent2"/>
        </a:solidFill>
        <a:effectLst/>
      </p:bgPr>
    </p:bg>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8F152A9-039C-4643-9EA4-D898A75998A1}"/>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bg1"/>
                </a:solidFill>
              </a:defRPr>
            </a:lvl1pPr>
          </a:lstStyle>
          <a:p>
            <a:fld id="{31727C48-D603-2641-974C-67A06648BB24}" type="slidenum">
              <a:rPr lang="en-US" smtClean="0"/>
              <a:pPr/>
              <a:t>‹#›</a:t>
            </a:fld>
            <a:endParaRPr lang="en-US"/>
          </a:p>
        </p:txBody>
      </p:sp>
      <p:cxnSp>
        <p:nvCxnSpPr>
          <p:cNvPr id="8" name="Straight Connector 7">
            <a:extLst>
              <a:ext uri="{FF2B5EF4-FFF2-40B4-BE49-F238E27FC236}">
                <a16:creationId xmlns:a16="http://schemas.microsoft.com/office/drawing/2014/main" id="{FB937B4D-A240-6C49-AE3E-4F0804405E4F}"/>
              </a:ext>
            </a:extLst>
          </p:cNvPr>
          <p:cNvCxnSpPr>
            <a:cxnSpLocks/>
          </p:cNvCxnSpPr>
          <p:nvPr userDrawn="1"/>
        </p:nvCxnSpPr>
        <p:spPr>
          <a:xfrm>
            <a:off x="559889" y="4762672"/>
            <a:ext cx="0" cy="241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D5E70E1E-7E07-B448-A07D-60011484A6F5}"/>
              </a:ext>
            </a:extLst>
          </p:cNvPr>
          <p:cNvSpPr>
            <a:spLocks noGrp="1"/>
          </p:cNvSpPr>
          <p:nvPr>
            <p:ph type="body" sz="quarter" idx="10" hasCustomPrompt="1"/>
          </p:nvPr>
        </p:nvSpPr>
        <p:spPr>
          <a:xfrm>
            <a:off x="955718" y="1256368"/>
            <a:ext cx="7232564" cy="1991055"/>
          </a:xfrm>
          <a:prstGeom prst="rect">
            <a:avLst/>
          </a:prstGeom>
        </p:spPr>
        <p:txBody>
          <a:bodyPr anchor="t" anchorCtr="0"/>
          <a:lstStyle>
            <a:lvl1pPr marL="0" indent="0" algn="l">
              <a:buNone/>
              <a:defRPr sz="3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goes here.</a:t>
            </a:r>
          </a:p>
        </p:txBody>
      </p:sp>
      <p:sp>
        <p:nvSpPr>
          <p:cNvPr id="12" name="Text Placeholder 9">
            <a:extLst>
              <a:ext uri="{FF2B5EF4-FFF2-40B4-BE49-F238E27FC236}">
                <a16:creationId xmlns:a16="http://schemas.microsoft.com/office/drawing/2014/main" id="{CEC2C52E-2587-1643-88D6-E2E74112A8D8}"/>
              </a:ext>
            </a:extLst>
          </p:cNvPr>
          <p:cNvSpPr>
            <a:spLocks noGrp="1"/>
          </p:cNvSpPr>
          <p:nvPr>
            <p:ph type="body" sz="quarter" idx="11" hasCustomPrompt="1"/>
          </p:nvPr>
        </p:nvSpPr>
        <p:spPr>
          <a:xfrm>
            <a:off x="955718" y="811752"/>
            <a:ext cx="1254985" cy="511728"/>
          </a:xfrm>
          <a:prstGeom prst="rect">
            <a:avLst/>
          </a:prstGeom>
        </p:spPr>
        <p:txBody>
          <a:bodyPr anchor="ctr" anchorCtr="0"/>
          <a:lstStyle>
            <a:lvl1pPr algn="l">
              <a:buNone/>
              <a:defRPr sz="6600" b="1">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9" name="Text Placeholder 8">
            <a:extLst>
              <a:ext uri="{FF2B5EF4-FFF2-40B4-BE49-F238E27FC236}">
                <a16:creationId xmlns:a16="http://schemas.microsoft.com/office/drawing/2014/main" id="{5629EC27-9699-9745-B424-8F7F0EBD9AAD}"/>
              </a:ext>
            </a:extLst>
          </p:cNvPr>
          <p:cNvSpPr>
            <a:spLocks noGrp="1"/>
          </p:cNvSpPr>
          <p:nvPr>
            <p:ph type="body" sz="quarter" idx="12" hasCustomPrompt="1"/>
          </p:nvPr>
        </p:nvSpPr>
        <p:spPr>
          <a:xfrm>
            <a:off x="955717" y="3399941"/>
            <a:ext cx="7232563" cy="385008"/>
          </a:xfrm>
          <a:prstGeom prst="rect">
            <a:avLst/>
          </a:prstGeom>
        </p:spPr>
        <p:txBody>
          <a:bodyPr/>
          <a:lstStyle>
            <a:lvl1pPr algn="l">
              <a:buFontTx/>
              <a:buNone/>
              <a:defRPr sz="1600" b="1" i="0" spc="300">
                <a:solidFill>
                  <a:schemeClr val="accent1"/>
                </a:solidFill>
              </a:defRPr>
            </a:lvl1pPr>
            <a:lvl2pPr>
              <a:buFontTx/>
              <a:buNone/>
              <a:defRPr sz="2000">
                <a:solidFill>
                  <a:schemeClr val="bg1"/>
                </a:solidFill>
              </a:defRPr>
            </a:lvl2pPr>
            <a:lvl3pPr>
              <a:buFontTx/>
              <a:buNone/>
              <a:defRPr sz="1800">
                <a:solidFill>
                  <a:schemeClr val="bg1"/>
                </a:solidFill>
              </a:defRPr>
            </a:lvl3pPr>
            <a:lvl4pPr>
              <a:buFontTx/>
              <a:buNone/>
              <a:defRPr sz="1600">
                <a:solidFill>
                  <a:schemeClr val="bg1"/>
                </a:solidFill>
              </a:defRPr>
            </a:lvl4pPr>
            <a:lvl5pPr>
              <a:buFontTx/>
              <a:buNone/>
              <a:defRPr sz="1600">
                <a:solidFill>
                  <a:schemeClr val="bg1"/>
                </a:solidFill>
              </a:defRPr>
            </a:lvl5pPr>
          </a:lstStyle>
          <a:p>
            <a:pPr lvl="0"/>
            <a:r>
              <a:rPr lang="en-US" dirty="0"/>
              <a:t>NAME OF SPEAKER</a:t>
            </a:r>
          </a:p>
        </p:txBody>
      </p:sp>
      <p:sp>
        <p:nvSpPr>
          <p:cNvPr id="13" name="Text Placeholder 8">
            <a:extLst>
              <a:ext uri="{FF2B5EF4-FFF2-40B4-BE49-F238E27FC236}">
                <a16:creationId xmlns:a16="http://schemas.microsoft.com/office/drawing/2014/main" id="{83E7FF38-B5C3-D040-BA8F-754E31565FAA}"/>
              </a:ext>
            </a:extLst>
          </p:cNvPr>
          <p:cNvSpPr>
            <a:spLocks noGrp="1"/>
          </p:cNvSpPr>
          <p:nvPr>
            <p:ph type="body" sz="quarter" idx="13" hasCustomPrompt="1"/>
          </p:nvPr>
        </p:nvSpPr>
        <p:spPr>
          <a:xfrm>
            <a:off x="955717" y="3793338"/>
            <a:ext cx="7232563" cy="337396"/>
          </a:xfrm>
          <a:prstGeom prst="rect">
            <a:avLst/>
          </a:prstGeom>
        </p:spPr>
        <p:txBody>
          <a:bodyPr/>
          <a:lstStyle>
            <a:lvl1pPr algn="l">
              <a:buFontTx/>
              <a:buNone/>
              <a:defRPr sz="1600" b="0" i="1" spc="0">
                <a:solidFill>
                  <a:schemeClr val="bg1"/>
                </a:solidFill>
              </a:defRPr>
            </a:lvl1pPr>
            <a:lvl2pPr>
              <a:buFontTx/>
              <a:buNone/>
              <a:defRPr sz="2000">
                <a:solidFill>
                  <a:schemeClr val="bg1"/>
                </a:solidFill>
              </a:defRPr>
            </a:lvl2pPr>
            <a:lvl3pPr>
              <a:buFontTx/>
              <a:buNone/>
              <a:defRPr sz="1800">
                <a:solidFill>
                  <a:schemeClr val="bg1"/>
                </a:solidFill>
              </a:defRPr>
            </a:lvl3pPr>
            <a:lvl4pPr>
              <a:buFontTx/>
              <a:buNone/>
              <a:defRPr sz="1600">
                <a:solidFill>
                  <a:schemeClr val="bg1"/>
                </a:solidFill>
              </a:defRPr>
            </a:lvl4pPr>
            <a:lvl5pPr>
              <a:buFontTx/>
              <a:buNone/>
              <a:defRPr sz="1600">
                <a:solidFill>
                  <a:schemeClr val="bg1"/>
                </a:solidFill>
              </a:defRPr>
            </a:lvl5pPr>
          </a:lstStyle>
          <a:p>
            <a:pPr lvl="0"/>
            <a:r>
              <a:rPr lang="en-US" dirty="0"/>
              <a:t>Title</a:t>
            </a:r>
          </a:p>
        </p:txBody>
      </p:sp>
      <p:pic>
        <p:nvPicPr>
          <p:cNvPr id="11" name="Picture 10" descr="A picture containing text&#10;&#10;Description automatically generated">
            <a:extLst>
              <a:ext uri="{FF2B5EF4-FFF2-40B4-BE49-F238E27FC236}">
                <a16:creationId xmlns:a16="http://schemas.microsoft.com/office/drawing/2014/main" id="{533E099B-75F6-3643-B7F2-B0C08CE1C141}"/>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446308" y="4557062"/>
            <a:ext cx="1495142" cy="456849"/>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BA8B565A-E164-5344-9F26-7AA6D5B93013}"/>
              </a:ext>
            </a:extLst>
          </p:cNvPr>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a:xfrm>
            <a:off x="559889" y="4732020"/>
            <a:ext cx="1756410" cy="431800"/>
          </a:xfrm>
          <a:prstGeom prst="rect">
            <a:avLst/>
          </a:prstGeom>
        </p:spPr>
      </p:pic>
    </p:spTree>
    <p:extLst>
      <p:ext uri="{BB962C8B-B14F-4D97-AF65-F5344CB8AC3E}">
        <p14:creationId xmlns:p14="http://schemas.microsoft.com/office/powerpoint/2010/main" val="20381730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49C3C99-7621-514D-AA84-CA58D2CF323A}"/>
              </a:ext>
            </a:extLst>
          </p:cNvPr>
          <p:cNvCxnSpPr>
            <a:cxnSpLocks/>
          </p:cNvCxnSpPr>
          <p:nvPr userDrawn="1"/>
        </p:nvCxnSpPr>
        <p:spPr>
          <a:xfrm>
            <a:off x="3727704" y="2954528"/>
            <a:ext cx="541629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Text&#10;&#10;Description automatically generated">
            <a:extLst>
              <a:ext uri="{FF2B5EF4-FFF2-40B4-BE49-F238E27FC236}">
                <a16:creationId xmlns:a16="http://schemas.microsoft.com/office/drawing/2014/main" id="{761500F8-D7E5-D24A-A465-2473AEA689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0374" y="3016990"/>
            <a:ext cx="2930906" cy="863600"/>
          </a:xfrm>
          <a:prstGeom prst="rect">
            <a:avLst/>
          </a:prstGeom>
        </p:spPr>
      </p:pic>
      <p:pic>
        <p:nvPicPr>
          <p:cNvPr id="8" name="Picture 7">
            <a:extLst>
              <a:ext uri="{FF2B5EF4-FFF2-40B4-BE49-F238E27FC236}">
                <a16:creationId xmlns:a16="http://schemas.microsoft.com/office/drawing/2014/main" id="{02838A41-BAC8-304C-9F73-1E44B38376C2}"/>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2206752" y="1466257"/>
            <a:ext cx="4730496" cy="144542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FC38BA-5520-3C4F-927D-0B9B96105D63}"/>
              </a:ext>
            </a:extLst>
          </p:cNvPr>
          <p:cNvSpPr/>
          <p:nvPr userDrawn="1"/>
        </p:nvSpPr>
        <p:spPr>
          <a:xfrm>
            <a:off x="0" y="3423920"/>
            <a:ext cx="9144000" cy="17189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person standing in front of a crowd&#10;&#10;Description automatically generated">
            <a:extLst>
              <a:ext uri="{FF2B5EF4-FFF2-40B4-BE49-F238E27FC236}">
                <a16:creationId xmlns:a16="http://schemas.microsoft.com/office/drawing/2014/main" id="{99515A8C-B586-7E46-9CF7-BD5C98C39B2D}"/>
              </a:ext>
            </a:extLst>
          </p:cNvPr>
          <p:cNvPicPr>
            <a:picLocks noChangeAspect="1"/>
          </p:cNvPicPr>
          <p:nvPr userDrawn="1"/>
        </p:nvPicPr>
        <p:blipFill rotWithShape="1">
          <a:blip r:embed="rId2" cstate="screen">
            <a:alphaModFix amt="21000"/>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F6D23D0E-94F0-8C46-AE4A-83768641C84B}"/>
              </a:ext>
            </a:extLst>
          </p:cNvPr>
          <p:cNvSpPr>
            <a:spLocks noGrp="1"/>
          </p:cNvSpPr>
          <p:nvPr>
            <p:ph type="title" hasCustomPrompt="1"/>
          </p:nvPr>
        </p:nvSpPr>
        <p:spPr>
          <a:xfrm>
            <a:off x="685760" y="2169694"/>
            <a:ext cx="7678308" cy="751522"/>
          </a:xfrm>
          <a:prstGeom prst="rect">
            <a:avLst/>
          </a:prstGeom>
        </p:spPr>
        <p:txBody>
          <a:bodyPr/>
          <a:lstStyle>
            <a:lvl1pPr algn="l">
              <a:defRPr sz="4000">
                <a:solidFill>
                  <a:schemeClr val="tx2"/>
                </a:solidFill>
              </a:defRPr>
            </a:lvl1pPr>
          </a:lstStyle>
          <a:p>
            <a:r>
              <a:rPr lang="en-US" dirty="0"/>
              <a:t>Simple Light Title Slide Option</a:t>
            </a:r>
          </a:p>
        </p:txBody>
      </p:sp>
      <p:sp>
        <p:nvSpPr>
          <p:cNvPr id="5" name="Text Placeholder 4">
            <a:extLst>
              <a:ext uri="{FF2B5EF4-FFF2-40B4-BE49-F238E27FC236}">
                <a16:creationId xmlns:a16="http://schemas.microsoft.com/office/drawing/2014/main" id="{CAA65727-9BBE-AD44-9F6C-40074A9806D5}"/>
              </a:ext>
            </a:extLst>
          </p:cNvPr>
          <p:cNvSpPr>
            <a:spLocks noGrp="1"/>
          </p:cNvSpPr>
          <p:nvPr>
            <p:ph type="body" sz="quarter" idx="10" hasCustomPrompt="1"/>
          </p:nvPr>
        </p:nvSpPr>
        <p:spPr>
          <a:xfrm>
            <a:off x="685760" y="2876391"/>
            <a:ext cx="7678308" cy="528004"/>
          </a:xfrm>
          <a:prstGeom prst="rect">
            <a:avLst/>
          </a:prstGeom>
        </p:spPr>
        <p:txBody>
          <a:bodyPr/>
          <a:lstStyle>
            <a:lvl1pPr algn="l">
              <a:buFont typeface="Arial" panose="020B0604020202020204" pitchFamily="34" charset="0"/>
              <a:buNone/>
              <a:defRPr sz="1600" spc="300">
                <a:solidFill>
                  <a:schemeClr val="accent2"/>
                </a:solidFill>
              </a:defRPr>
            </a:lvl1pPr>
            <a:lvl2pPr>
              <a:buNone/>
              <a:defRPr sz="2000">
                <a:solidFill>
                  <a:schemeClr val="tx1"/>
                </a:solidFill>
              </a:defRPr>
            </a:lvl2pPr>
            <a:lvl3pPr>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US" dirty="0"/>
              <a:t>SUBHEAD GOES HERE</a:t>
            </a:r>
          </a:p>
        </p:txBody>
      </p:sp>
      <p:pic>
        <p:nvPicPr>
          <p:cNvPr id="7" name="Picture 6" descr="A picture containing text&#10;&#10;Description automatically generated">
            <a:extLst>
              <a:ext uri="{FF2B5EF4-FFF2-40B4-BE49-F238E27FC236}">
                <a16:creationId xmlns:a16="http://schemas.microsoft.com/office/drawing/2014/main" id="{BEE790B1-9B3A-D24F-8222-0651417C4E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9832" y="1257294"/>
            <a:ext cx="2215375" cy="676920"/>
          </a:xfrm>
          <a:prstGeom prst="rect">
            <a:avLst/>
          </a:prstGeom>
        </p:spPr>
      </p:pic>
      <p:cxnSp>
        <p:nvCxnSpPr>
          <p:cNvPr id="10" name="Straight Connector 9">
            <a:extLst>
              <a:ext uri="{FF2B5EF4-FFF2-40B4-BE49-F238E27FC236}">
                <a16:creationId xmlns:a16="http://schemas.microsoft.com/office/drawing/2014/main" id="{51FC0173-8C7C-BE41-A52A-B0E802DE74AB}"/>
              </a:ext>
            </a:extLst>
          </p:cNvPr>
          <p:cNvCxnSpPr>
            <a:cxnSpLocks/>
          </p:cNvCxnSpPr>
          <p:nvPr userDrawn="1"/>
        </p:nvCxnSpPr>
        <p:spPr>
          <a:xfrm>
            <a:off x="766445" y="2054102"/>
            <a:ext cx="837755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0427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pic>
        <p:nvPicPr>
          <p:cNvPr id="2" name="Picture 1" descr="A person standing in front of a crowd&#10;&#10;Description automatically generated">
            <a:extLst>
              <a:ext uri="{FF2B5EF4-FFF2-40B4-BE49-F238E27FC236}">
                <a16:creationId xmlns:a16="http://schemas.microsoft.com/office/drawing/2014/main" id="{AB3CA29E-AADB-A84D-A0D5-A80534F8B8A4}"/>
              </a:ext>
            </a:extLst>
          </p:cNvPr>
          <p:cNvPicPr>
            <a:picLocks noChangeAspect="1"/>
          </p:cNvPicPr>
          <p:nvPr userDrawn="1"/>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143500"/>
          </a:xfrm>
          <a:prstGeom prst="rect">
            <a:avLst/>
          </a:prstGeom>
        </p:spPr>
      </p:pic>
      <p:cxnSp>
        <p:nvCxnSpPr>
          <p:cNvPr id="4" name="Straight Connector 3">
            <a:extLst>
              <a:ext uri="{FF2B5EF4-FFF2-40B4-BE49-F238E27FC236}">
                <a16:creationId xmlns:a16="http://schemas.microsoft.com/office/drawing/2014/main" id="{CE6483AC-C78B-FD42-84E2-0230559E0611}"/>
              </a:ext>
            </a:extLst>
          </p:cNvPr>
          <p:cNvCxnSpPr>
            <a:cxnSpLocks/>
          </p:cNvCxnSpPr>
          <p:nvPr userDrawn="1"/>
        </p:nvCxnSpPr>
        <p:spPr>
          <a:xfrm>
            <a:off x="3727704" y="2954528"/>
            <a:ext cx="541629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3914433E-2B09-404C-A205-1F40D54958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500374" y="3016990"/>
            <a:ext cx="2930906" cy="863600"/>
          </a:xfrm>
          <a:prstGeom prst="rect">
            <a:avLst/>
          </a:prstGeom>
        </p:spPr>
      </p:pic>
      <p:pic>
        <p:nvPicPr>
          <p:cNvPr id="6" name="Picture 5">
            <a:extLst>
              <a:ext uri="{FF2B5EF4-FFF2-40B4-BE49-F238E27FC236}">
                <a16:creationId xmlns:a16="http://schemas.microsoft.com/office/drawing/2014/main" id="{76A5D818-FCA6-F440-877A-69BABBC8BFFD}"/>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2206752" y="1466257"/>
            <a:ext cx="4730496" cy="1445429"/>
          </a:xfrm>
          <a:prstGeom prst="rect">
            <a:avLst/>
          </a:prstGeom>
        </p:spPr>
      </p:pic>
    </p:spTree>
    <p:extLst>
      <p:ext uri="{BB962C8B-B14F-4D97-AF65-F5344CB8AC3E}">
        <p14:creationId xmlns:p14="http://schemas.microsoft.com/office/powerpoint/2010/main" val="619862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FC38BA-5520-3C4F-927D-0B9B96105D63}"/>
              </a:ext>
            </a:extLst>
          </p:cNvPr>
          <p:cNvSpPr/>
          <p:nvPr userDrawn="1"/>
        </p:nvSpPr>
        <p:spPr>
          <a:xfrm>
            <a:off x="0" y="3423920"/>
            <a:ext cx="9144000" cy="17189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D23D0E-94F0-8C46-AE4A-83768641C84B}"/>
              </a:ext>
            </a:extLst>
          </p:cNvPr>
          <p:cNvSpPr>
            <a:spLocks noGrp="1"/>
          </p:cNvSpPr>
          <p:nvPr>
            <p:ph type="title" hasCustomPrompt="1"/>
          </p:nvPr>
        </p:nvSpPr>
        <p:spPr>
          <a:xfrm>
            <a:off x="685760" y="2169694"/>
            <a:ext cx="7611110" cy="751522"/>
          </a:xfrm>
          <a:prstGeom prst="rect">
            <a:avLst/>
          </a:prstGeom>
        </p:spPr>
        <p:txBody>
          <a:bodyPr/>
          <a:lstStyle>
            <a:lvl1pPr algn="l">
              <a:defRPr sz="4000">
                <a:solidFill>
                  <a:schemeClr val="bg1"/>
                </a:solidFill>
              </a:defRPr>
            </a:lvl1pPr>
          </a:lstStyle>
          <a:p>
            <a:r>
              <a:rPr lang="en-US" dirty="0"/>
              <a:t>Simple Dark Title Slide Option</a:t>
            </a:r>
          </a:p>
        </p:txBody>
      </p:sp>
      <p:sp>
        <p:nvSpPr>
          <p:cNvPr id="5" name="Text Placeholder 4">
            <a:extLst>
              <a:ext uri="{FF2B5EF4-FFF2-40B4-BE49-F238E27FC236}">
                <a16:creationId xmlns:a16="http://schemas.microsoft.com/office/drawing/2014/main" id="{CAA65727-9BBE-AD44-9F6C-40074A9806D5}"/>
              </a:ext>
            </a:extLst>
          </p:cNvPr>
          <p:cNvSpPr>
            <a:spLocks noGrp="1"/>
          </p:cNvSpPr>
          <p:nvPr>
            <p:ph type="body" sz="quarter" idx="10" hasCustomPrompt="1"/>
          </p:nvPr>
        </p:nvSpPr>
        <p:spPr>
          <a:xfrm>
            <a:off x="685760" y="2876391"/>
            <a:ext cx="7611110" cy="528004"/>
          </a:xfrm>
          <a:prstGeom prst="rect">
            <a:avLst/>
          </a:prstGeom>
        </p:spPr>
        <p:txBody>
          <a:bodyPr/>
          <a:lstStyle>
            <a:lvl1pPr algn="l">
              <a:buFont typeface="Arial" panose="020B0604020202020204" pitchFamily="34" charset="0"/>
              <a:buNone/>
              <a:defRPr sz="1600" spc="300">
                <a:solidFill>
                  <a:schemeClr val="accent2"/>
                </a:solidFill>
              </a:defRPr>
            </a:lvl1pPr>
            <a:lvl2pPr>
              <a:buNone/>
              <a:defRPr sz="2000">
                <a:solidFill>
                  <a:schemeClr val="tx1"/>
                </a:solidFill>
              </a:defRPr>
            </a:lvl2pPr>
            <a:lvl3pPr>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US" dirty="0"/>
              <a:t>SUBHEAD GOES HERE</a:t>
            </a:r>
          </a:p>
        </p:txBody>
      </p:sp>
      <p:sp>
        <p:nvSpPr>
          <p:cNvPr id="9" name="Text Placeholder 8">
            <a:extLst>
              <a:ext uri="{FF2B5EF4-FFF2-40B4-BE49-F238E27FC236}">
                <a16:creationId xmlns:a16="http://schemas.microsoft.com/office/drawing/2014/main" id="{DB1DCE11-73EA-A84F-9E44-C7343ACC62FC}"/>
              </a:ext>
            </a:extLst>
          </p:cNvPr>
          <p:cNvSpPr>
            <a:spLocks noGrp="1"/>
          </p:cNvSpPr>
          <p:nvPr>
            <p:ph type="body" sz="quarter" idx="11" hasCustomPrompt="1"/>
          </p:nvPr>
        </p:nvSpPr>
        <p:spPr>
          <a:xfrm>
            <a:off x="766445" y="634"/>
            <a:ext cx="1966595" cy="362585"/>
          </a:xfrm>
          <a:prstGeom prst="rect">
            <a:avLst/>
          </a:prstGeom>
          <a:solidFill>
            <a:schemeClr val="accent2"/>
          </a:solidFill>
        </p:spPr>
        <p:txBody>
          <a:bodyPr anchor="ctr" anchorCtr="0"/>
          <a:lstStyle>
            <a:lvl1pPr algn="ctr">
              <a:defRPr sz="900" spc="3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dirty="0"/>
              <a:t>DATE GOES HERE</a:t>
            </a:r>
          </a:p>
        </p:txBody>
      </p:sp>
      <p:cxnSp>
        <p:nvCxnSpPr>
          <p:cNvPr id="10" name="Straight Connector 9">
            <a:extLst>
              <a:ext uri="{FF2B5EF4-FFF2-40B4-BE49-F238E27FC236}">
                <a16:creationId xmlns:a16="http://schemas.microsoft.com/office/drawing/2014/main" id="{51FC0173-8C7C-BE41-A52A-B0E802DE74AB}"/>
              </a:ext>
            </a:extLst>
          </p:cNvPr>
          <p:cNvCxnSpPr>
            <a:cxnSpLocks/>
          </p:cNvCxnSpPr>
          <p:nvPr userDrawn="1"/>
        </p:nvCxnSpPr>
        <p:spPr>
          <a:xfrm>
            <a:off x="766445" y="2054102"/>
            <a:ext cx="837755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6D76435A-B955-204F-A38E-F511FB7D882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639832" y="1257294"/>
            <a:ext cx="2215375" cy="676920"/>
          </a:xfrm>
          <a:prstGeom prst="rect">
            <a:avLst/>
          </a:prstGeom>
        </p:spPr>
      </p:pic>
    </p:spTree>
    <p:extLst>
      <p:ext uri="{BB962C8B-B14F-4D97-AF65-F5344CB8AC3E}">
        <p14:creationId xmlns:p14="http://schemas.microsoft.com/office/powerpoint/2010/main" val="2209776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FC38BA-5520-3C4F-927D-0B9B96105D63}"/>
              </a:ext>
            </a:extLst>
          </p:cNvPr>
          <p:cNvSpPr/>
          <p:nvPr userDrawn="1"/>
        </p:nvSpPr>
        <p:spPr>
          <a:xfrm>
            <a:off x="0" y="3423920"/>
            <a:ext cx="9144000" cy="17189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person standing in front of a crowd&#10;&#10;Description automatically generated">
            <a:extLst>
              <a:ext uri="{FF2B5EF4-FFF2-40B4-BE49-F238E27FC236}">
                <a16:creationId xmlns:a16="http://schemas.microsoft.com/office/drawing/2014/main" id="{377B080F-0E35-5843-A7FE-D5AEAA29DD2C}"/>
              </a:ext>
            </a:extLst>
          </p:cNvPr>
          <p:cNvPicPr>
            <a:picLocks noChangeAspect="1"/>
          </p:cNvPicPr>
          <p:nvPr userDrawn="1"/>
        </p:nvPicPr>
        <p:blipFill rotWithShape="1">
          <a:blip r:embed="rId2" cstate="screen">
            <a:alphaModFix amt="37000"/>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F6D23D0E-94F0-8C46-AE4A-83768641C84B}"/>
              </a:ext>
            </a:extLst>
          </p:cNvPr>
          <p:cNvSpPr>
            <a:spLocks noGrp="1"/>
          </p:cNvSpPr>
          <p:nvPr>
            <p:ph type="title" hasCustomPrompt="1"/>
          </p:nvPr>
        </p:nvSpPr>
        <p:spPr>
          <a:xfrm>
            <a:off x="685760" y="2169694"/>
            <a:ext cx="7611110" cy="751522"/>
          </a:xfrm>
          <a:prstGeom prst="rect">
            <a:avLst/>
          </a:prstGeom>
        </p:spPr>
        <p:txBody>
          <a:bodyPr/>
          <a:lstStyle>
            <a:lvl1pPr algn="l">
              <a:defRPr sz="4000">
                <a:solidFill>
                  <a:schemeClr val="bg1"/>
                </a:solidFill>
              </a:defRPr>
            </a:lvl1pPr>
          </a:lstStyle>
          <a:p>
            <a:r>
              <a:rPr lang="en-US" dirty="0"/>
              <a:t>Simple Dark Title Slide Option</a:t>
            </a:r>
          </a:p>
        </p:txBody>
      </p:sp>
      <p:sp>
        <p:nvSpPr>
          <p:cNvPr id="5" name="Text Placeholder 4">
            <a:extLst>
              <a:ext uri="{FF2B5EF4-FFF2-40B4-BE49-F238E27FC236}">
                <a16:creationId xmlns:a16="http://schemas.microsoft.com/office/drawing/2014/main" id="{CAA65727-9BBE-AD44-9F6C-40074A9806D5}"/>
              </a:ext>
            </a:extLst>
          </p:cNvPr>
          <p:cNvSpPr>
            <a:spLocks noGrp="1"/>
          </p:cNvSpPr>
          <p:nvPr>
            <p:ph type="body" sz="quarter" idx="10" hasCustomPrompt="1"/>
          </p:nvPr>
        </p:nvSpPr>
        <p:spPr>
          <a:xfrm>
            <a:off x="685760" y="2876391"/>
            <a:ext cx="7611110" cy="528004"/>
          </a:xfrm>
          <a:prstGeom prst="rect">
            <a:avLst/>
          </a:prstGeom>
        </p:spPr>
        <p:txBody>
          <a:bodyPr/>
          <a:lstStyle>
            <a:lvl1pPr algn="l">
              <a:buFont typeface="Arial" panose="020B0604020202020204" pitchFamily="34" charset="0"/>
              <a:buNone/>
              <a:defRPr sz="1600" spc="300">
                <a:solidFill>
                  <a:schemeClr val="accent2"/>
                </a:solidFill>
              </a:defRPr>
            </a:lvl1pPr>
            <a:lvl2pPr>
              <a:buNone/>
              <a:defRPr sz="2000">
                <a:solidFill>
                  <a:schemeClr val="tx1"/>
                </a:solidFill>
              </a:defRPr>
            </a:lvl2pPr>
            <a:lvl3pPr>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US" dirty="0"/>
              <a:t>SUBHEAD GOES HERE</a:t>
            </a:r>
          </a:p>
        </p:txBody>
      </p:sp>
      <p:cxnSp>
        <p:nvCxnSpPr>
          <p:cNvPr id="10" name="Straight Connector 9">
            <a:extLst>
              <a:ext uri="{FF2B5EF4-FFF2-40B4-BE49-F238E27FC236}">
                <a16:creationId xmlns:a16="http://schemas.microsoft.com/office/drawing/2014/main" id="{51FC0173-8C7C-BE41-A52A-B0E802DE74AB}"/>
              </a:ext>
            </a:extLst>
          </p:cNvPr>
          <p:cNvCxnSpPr>
            <a:cxnSpLocks/>
          </p:cNvCxnSpPr>
          <p:nvPr userDrawn="1"/>
        </p:nvCxnSpPr>
        <p:spPr>
          <a:xfrm>
            <a:off x="766445" y="2054102"/>
            <a:ext cx="837755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ECEBE63A-8941-2C43-8805-FAF01B0DFC42}"/>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639832" y="1257294"/>
            <a:ext cx="2215375" cy="676920"/>
          </a:xfrm>
          <a:prstGeom prst="rect">
            <a:avLst/>
          </a:prstGeom>
        </p:spPr>
      </p:pic>
    </p:spTree>
    <p:extLst>
      <p:ext uri="{BB962C8B-B14F-4D97-AF65-F5344CB8AC3E}">
        <p14:creationId xmlns:p14="http://schemas.microsoft.com/office/powerpoint/2010/main" val="4034227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B6FA340-400D-C54A-9E45-27979FE71DDD}"/>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sp>
        <p:nvSpPr>
          <p:cNvPr id="6" name="Title 5">
            <a:extLst>
              <a:ext uri="{FF2B5EF4-FFF2-40B4-BE49-F238E27FC236}">
                <a16:creationId xmlns:a16="http://schemas.microsoft.com/office/drawing/2014/main" id="{95F1F811-0F86-0644-9BEB-6667C9851FC1}"/>
              </a:ext>
            </a:extLst>
          </p:cNvPr>
          <p:cNvSpPr>
            <a:spLocks noGrp="1"/>
          </p:cNvSpPr>
          <p:nvPr>
            <p:ph type="title"/>
          </p:nvPr>
        </p:nvSpPr>
        <p:spPr>
          <a:xfrm>
            <a:off x="402773" y="421395"/>
            <a:ext cx="8368693" cy="639762"/>
          </a:xfrm>
          <a:prstGeom prst="rect">
            <a:avLst/>
          </a:prstGeom>
        </p:spPr>
        <p:txBody>
          <a:bodyPr/>
          <a:lstStyle>
            <a:lvl1pPr algn="l">
              <a:defRPr sz="2400" b="1">
                <a:solidFill>
                  <a:schemeClr val="accent1"/>
                </a:solidFill>
                <a:latin typeface="+mn-lt"/>
              </a:defRPr>
            </a:lvl1pPr>
          </a:lstStyle>
          <a:p>
            <a:r>
              <a:rPr lang="en-US"/>
              <a:t>Click to edit Master title style</a:t>
            </a:r>
          </a:p>
        </p:txBody>
      </p:sp>
      <p:sp>
        <p:nvSpPr>
          <p:cNvPr id="3" name="Chart Placeholder 2">
            <a:extLst>
              <a:ext uri="{FF2B5EF4-FFF2-40B4-BE49-F238E27FC236}">
                <a16:creationId xmlns:a16="http://schemas.microsoft.com/office/drawing/2014/main" id="{FE50443F-11E4-5945-A657-EEC7F4760C73}"/>
              </a:ext>
            </a:extLst>
          </p:cNvPr>
          <p:cNvSpPr>
            <a:spLocks noGrp="1"/>
          </p:cNvSpPr>
          <p:nvPr>
            <p:ph type="chart" sz="quarter" idx="10"/>
          </p:nvPr>
        </p:nvSpPr>
        <p:spPr>
          <a:xfrm>
            <a:off x="403225" y="1196975"/>
            <a:ext cx="8367713" cy="3252788"/>
          </a:xfrm>
          <a:prstGeom prst="rect">
            <a:avLst/>
          </a:prstGeom>
        </p:spPr>
        <p:txBody>
          <a:bodyPr/>
          <a:lstStyle>
            <a:lvl1pPr>
              <a:buNone/>
              <a:defRPr sz="1800"/>
            </a:lvl1pPr>
          </a:lstStyle>
          <a:p>
            <a:endParaRPr lang="en-US"/>
          </a:p>
        </p:txBody>
      </p:sp>
    </p:spTree>
    <p:extLst>
      <p:ext uri="{BB962C8B-B14F-4D97-AF65-F5344CB8AC3E}">
        <p14:creationId xmlns:p14="http://schemas.microsoft.com/office/powerpoint/2010/main" val="2880540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B6FA340-400D-C54A-9E45-27979FE71DDD}"/>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sp>
        <p:nvSpPr>
          <p:cNvPr id="6" name="Title 5">
            <a:extLst>
              <a:ext uri="{FF2B5EF4-FFF2-40B4-BE49-F238E27FC236}">
                <a16:creationId xmlns:a16="http://schemas.microsoft.com/office/drawing/2014/main" id="{95F1F811-0F86-0644-9BEB-6667C9851FC1}"/>
              </a:ext>
            </a:extLst>
          </p:cNvPr>
          <p:cNvSpPr>
            <a:spLocks noGrp="1"/>
          </p:cNvSpPr>
          <p:nvPr>
            <p:ph type="title"/>
          </p:nvPr>
        </p:nvSpPr>
        <p:spPr>
          <a:xfrm>
            <a:off x="402773" y="421395"/>
            <a:ext cx="8368693" cy="639762"/>
          </a:xfrm>
          <a:prstGeom prst="rect">
            <a:avLst/>
          </a:prstGeom>
        </p:spPr>
        <p:txBody>
          <a:bodyPr/>
          <a:lstStyle>
            <a:lvl1pPr algn="l">
              <a:defRPr sz="2400" b="1">
                <a:solidFill>
                  <a:schemeClr val="accent1"/>
                </a:solidFill>
                <a:latin typeface="+mn-lt"/>
              </a:defRPr>
            </a:lvl1pPr>
          </a:lstStyle>
          <a:p>
            <a:r>
              <a:rPr lang="en-US"/>
              <a:t>Click to edit Master title style</a:t>
            </a:r>
          </a:p>
        </p:txBody>
      </p:sp>
      <p:sp>
        <p:nvSpPr>
          <p:cNvPr id="8" name="Content Placeholder 7">
            <a:extLst>
              <a:ext uri="{FF2B5EF4-FFF2-40B4-BE49-F238E27FC236}">
                <a16:creationId xmlns:a16="http://schemas.microsoft.com/office/drawing/2014/main" id="{7481A502-2CA6-0644-A0DA-E41E5FCB2275}"/>
              </a:ext>
            </a:extLst>
          </p:cNvPr>
          <p:cNvSpPr>
            <a:spLocks noGrp="1"/>
          </p:cNvSpPr>
          <p:nvPr>
            <p:ph sz="quarter" idx="10"/>
          </p:nvPr>
        </p:nvSpPr>
        <p:spPr>
          <a:xfrm>
            <a:off x="403225" y="1208088"/>
            <a:ext cx="4062243" cy="3059112"/>
          </a:xfrm>
          <a:prstGeom prst="rect">
            <a:avLst/>
          </a:prstGeom>
        </p:spPr>
        <p:txBody>
          <a:bodyPr numCol="1" spcCol="457200"/>
          <a:lstStyle>
            <a:lvl1pPr>
              <a:buClr>
                <a:schemeClr val="accent2"/>
              </a:buClr>
              <a:defRPr sz="1600">
                <a:solidFill>
                  <a:schemeClr val="accent6">
                    <a:lumMod val="50000"/>
                    <a:lumOff val="50000"/>
                  </a:schemeClr>
                </a:solidFill>
              </a:defRPr>
            </a:lvl1pPr>
            <a:lvl2pPr>
              <a:buClr>
                <a:schemeClr val="accent2"/>
              </a:buClr>
              <a:defRPr sz="1600">
                <a:solidFill>
                  <a:schemeClr val="accent6">
                    <a:lumMod val="50000"/>
                    <a:lumOff val="50000"/>
                  </a:schemeClr>
                </a:solidFill>
              </a:defRPr>
            </a:lvl2pPr>
            <a:lvl3pPr>
              <a:buClr>
                <a:schemeClr val="accent2"/>
              </a:buClr>
              <a:defRPr sz="1600">
                <a:solidFill>
                  <a:schemeClr val="accent6">
                    <a:lumMod val="50000"/>
                    <a:lumOff val="50000"/>
                  </a:schemeClr>
                </a:solidFill>
              </a:defRPr>
            </a:lvl3pPr>
            <a:lvl4pPr>
              <a:buClr>
                <a:schemeClr val="accent2"/>
              </a:buClr>
              <a:defRPr sz="1600">
                <a:solidFill>
                  <a:schemeClr val="accent6">
                    <a:lumMod val="50000"/>
                    <a:lumOff val="50000"/>
                  </a:schemeClr>
                </a:solidFill>
              </a:defRPr>
            </a:lvl4pPr>
            <a:lvl5pPr>
              <a:buClr>
                <a:schemeClr val="accent2"/>
              </a:buClr>
              <a:defRPr sz="1600">
                <a:solidFill>
                  <a:schemeClr val="accent6">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7">
            <a:extLst>
              <a:ext uri="{FF2B5EF4-FFF2-40B4-BE49-F238E27FC236}">
                <a16:creationId xmlns:a16="http://schemas.microsoft.com/office/drawing/2014/main" id="{C2020A1C-75E7-6741-AB41-60FD77541F15}"/>
              </a:ext>
            </a:extLst>
          </p:cNvPr>
          <p:cNvSpPr>
            <a:spLocks noGrp="1"/>
          </p:cNvSpPr>
          <p:nvPr>
            <p:ph sz="quarter" idx="11"/>
          </p:nvPr>
        </p:nvSpPr>
        <p:spPr>
          <a:xfrm>
            <a:off x="4709225" y="1208088"/>
            <a:ext cx="4062242" cy="3059112"/>
          </a:xfrm>
          <a:prstGeom prst="rect">
            <a:avLst/>
          </a:prstGeom>
        </p:spPr>
        <p:txBody>
          <a:bodyPr numCol="1" spcCol="457200"/>
          <a:lstStyle>
            <a:lvl1pPr>
              <a:buClr>
                <a:schemeClr val="accent2"/>
              </a:buClr>
              <a:defRPr sz="1600">
                <a:solidFill>
                  <a:schemeClr val="accent6">
                    <a:lumMod val="50000"/>
                    <a:lumOff val="50000"/>
                  </a:schemeClr>
                </a:solidFill>
              </a:defRPr>
            </a:lvl1pPr>
            <a:lvl2pPr>
              <a:buClr>
                <a:schemeClr val="accent2"/>
              </a:buClr>
              <a:defRPr sz="1600">
                <a:solidFill>
                  <a:schemeClr val="accent6">
                    <a:lumMod val="50000"/>
                    <a:lumOff val="50000"/>
                  </a:schemeClr>
                </a:solidFill>
              </a:defRPr>
            </a:lvl2pPr>
            <a:lvl3pPr>
              <a:buClr>
                <a:schemeClr val="accent2"/>
              </a:buClr>
              <a:defRPr sz="1600">
                <a:solidFill>
                  <a:schemeClr val="accent6">
                    <a:lumMod val="50000"/>
                    <a:lumOff val="50000"/>
                  </a:schemeClr>
                </a:solidFill>
              </a:defRPr>
            </a:lvl3pPr>
            <a:lvl4pPr>
              <a:buClr>
                <a:schemeClr val="accent2"/>
              </a:buClr>
              <a:defRPr sz="1600">
                <a:solidFill>
                  <a:schemeClr val="accent6">
                    <a:lumMod val="50000"/>
                    <a:lumOff val="50000"/>
                  </a:schemeClr>
                </a:solidFill>
              </a:defRPr>
            </a:lvl4pPr>
            <a:lvl5pPr>
              <a:buClr>
                <a:schemeClr val="accent2"/>
              </a:buClr>
              <a:defRPr sz="1600">
                <a:solidFill>
                  <a:schemeClr val="accent6">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7115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B6FA340-400D-C54A-9E45-27979FE71DDD}"/>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sp>
        <p:nvSpPr>
          <p:cNvPr id="6" name="Title 5">
            <a:extLst>
              <a:ext uri="{FF2B5EF4-FFF2-40B4-BE49-F238E27FC236}">
                <a16:creationId xmlns:a16="http://schemas.microsoft.com/office/drawing/2014/main" id="{95F1F811-0F86-0644-9BEB-6667C9851FC1}"/>
              </a:ext>
            </a:extLst>
          </p:cNvPr>
          <p:cNvSpPr>
            <a:spLocks noGrp="1"/>
          </p:cNvSpPr>
          <p:nvPr>
            <p:ph type="title"/>
          </p:nvPr>
        </p:nvSpPr>
        <p:spPr>
          <a:xfrm>
            <a:off x="402773" y="421395"/>
            <a:ext cx="8368693" cy="639762"/>
          </a:xfrm>
          <a:prstGeom prst="rect">
            <a:avLst/>
          </a:prstGeom>
        </p:spPr>
        <p:txBody>
          <a:bodyPr/>
          <a:lstStyle>
            <a:lvl1pPr algn="l">
              <a:defRPr sz="2400" b="1">
                <a:solidFill>
                  <a:schemeClr val="accent1"/>
                </a:solidFill>
                <a:latin typeface="+mn-lt"/>
              </a:defRPr>
            </a:lvl1pPr>
          </a:lstStyle>
          <a:p>
            <a:r>
              <a:rPr lang="en-US"/>
              <a:t>Click to edit Master title style</a:t>
            </a:r>
          </a:p>
        </p:txBody>
      </p:sp>
      <p:sp>
        <p:nvSpPr>
          <p:cNvPr id="8" name="Content Placeholder 7">
            <a:extLst>
              <a:ext uri="{FF2B5EF4-FFF2-40B4-BE49-F238E27FC236}">
                <a16:creationId xmlns:a16="http://schemas.microsoft.com/office/drawing/2014/main" id="{7481A502-2CA6-0644-A0DA-E41E5FCB2275}"/>
              </a:ext>
            </a:extLst>
          </p:cNvPr>
          <p:cNvSpPr>
            <a:spLocks noGrp="1"/>
          </p:cNvSpPr>
          <p:nvPr>
            <p:ph sz="quarter" idx="10"/>
          </p:nvPr>
        </p:nvSpPr>
        <p:spPr>
          <a:xfrm>
            <a:off x="403225" y="1208088"/>
            <a:ext cx="8367713" cy="3059112"/>
          </a:xfrm>
          <a:prstGeom prst="rect">
            <a:avLst/>
          </a:prstGeom>
        </p:spPr>
        <p:txBody>
          <a:bodyPr/>
          <a:lstStyle>
            <a:lvl1pPr>
              <a:buClr>
                <a:schemeClr val="accent2"/>
              </a:buClr>
              <a:defRPr sz="1600">
                <a:solidFill>
                  <a:schemeClr val="accent6">
                    <a:lumMod val="50000"/>
                    <a:lumOff val="50000"/>
                  </a:schemeClr>
                </a:solidFill>
              </a:defRPr>
            </a:lvl1pPr>
            <a:lvl2pPr>
              <a:buClr>
                <a:schemeClr val="accent2"/>
              </a:buClr>
              <a:defRPr sz="1600">
                <a:solidFill>
                  <a:schemeClr val="accent6">
                    <a:lumMod val="50000"/>
                    <a:lumOff val="50000"/>
                  </a:schemeClr>
                </a:solidFill>
              </a:defRPr>
            </a:lvl2pPr>
            <a:lvl3pPr>
              <a:buClr>
                <a:schemeClr val="accent2"/>
              </a:buClr>
              <a:defRPr sz="1600">
                <a:solidFill>
                  <a:schemeClr val="accent6">
                    <a:lumMod val="50000"/>
                    <a:lumOff val="50000"/>
                  </a:schemeClr>
                </a:solidFill>
              </a:defRPr>
            </a:lvl3pPr>
            <a:lvl4pPr>
              <a:buClr>
                <a:schemeClr val="accent2"/>
              </a:buClr>
              <a:defRPr sz="1600">
                <a:solidFill>
                  <a:schemeClr val="accent6">
                    <a:lumMod val="50000"/>
                    <a:lumOff val="50000"/>
                  </a:schemeClr>
                </a:solidFill>
              </a:defRPr>
            </a:lvl4pPr>
            <a:lvl5pPr>
              <a:buClr>
                <a:schemeClr val="accent2"/>
              </a:buClr>
              <a:defRPr sz="1600">
                <a:solidFill>
                  <a:schemeClr val="accent6">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3191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7.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8.xml"/><Relationship Id="rId7" Type="http://schemas.microsoft.com/office/2007/relationships/hdphoto" Target="../media/hdphoto8.wdp"/><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8.png"/><Relationship Id="rId5" Type="http://schemas.openxmlformats.org/officeDocument/2006/relationships/theme" Target="../theme/theme3.xml"/><Relationship Id="rId4" Type="http://schemas.openxmlformats.org/officeDocument/2006/relationships/slideLayout" Target="../slideLayouts/slideLayout29.xml"/><Relationship Id="rId9" Type="http://schemas.microsoft.com/office/2007/relationships/hdphoto" Target="../media/hdphoto9.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BE021394-F1A6-C449-95BC-FF5AA3C9833E}"/>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94392" y="3707739"/>
            <a:ext cx="2215375" cy="67692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426AA9A2-EC77-1F42-8E81-A57F4563825B}"/>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844550" y="4531360"/>
            <a:ext cx="1756410" cy="431800"/>
          </a:xfrm>
          <a:prstGeom prst="rect">
            <a:avLst/>
          </a:prstGeom>
        </p:spPr>
      </p:pic>
      <p:cxnSp>
        <p:nvCxnSpPr>
          <p:cNvPr id="15" name="Straight Connector 14">
            <a:extLst>
              <a:ext uri="{FF2B5EF4-FFF2-40B4-BE49-F238E27FC236}">
                <a16:creationId xmlns:a16="http://schemas.microsoft.com/office/drawing/2014/main" id="{E9B9F1E9-0777-F249-8604-13943893DD5B}"/>
              </a:ext>
            </a:extLst>
          </p:cNvPr>
          <p:cNvCxnSpPr>
            <a:cxnSpLocks/>
          </p:cNvCxnSpPr>
          <p:nvPr userDrawn="1"/>
        </p:nvCxnSpPr>
        <p:spPr>
          <a:xfrm>
            <a:off x="974344" y="4423267"/>
            <a:ext cx="816965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25271"/>
      </p:ext>
    </p:extLst>
  </p:cSld>
  <p:clrMap bg1="lt1" tx1="dk1" bg2="lt2" tx2="dk2" accent1="accent1" accent2="accent2" accent3="accent3" accent4="accent4" accent5="accent5" accent6="accent6" hlink="hlink" folHlink="folHlink"/>
  <p:sldLayoutIdLst>
    <p:sldLayoutId id="2147493477" r:id="rId1"/>
    <p:sldLayoutId id="2147493478" r:id="rId2"/>
    <p:sldLayoutId id="2147493482" r:id="rId3"/>
    <p:sldLayoutId id="2147493514" r:id="rId4"/>
    <p:sldLayoutId id="2147493500" r:id="rId5"/>
    <p:sldLayoutId id="2147493492" r:id="rId6"/>
    <p:sldLayoutId id="2147493516" r:id="rId7"/>
    <p:sldLayoutId id="2147493517" r:id="rId8"/>
    <p:sldLayoutId id="2147493518" r:id="rId9"/>
    <p:sldLayoutId id="2147493519" r:id="rId10"/>
    <p:sldLayoutId id="2147493520" r:id="rId11"/>
    <p:sldLayoutId id="2147493521" r:id="rId12"/>
  </p:sldLayoutIdLst>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r" defTabSz="457200" rtl="0" eaLnBrk="1" latinLnBrk="0" hangingPunct="1">
        <a:spcBef>
          <a:spcPct val="20000"/>
        </a:spcBef>
        <a:buFont typeface="Arial"/>
        <a:buNone/>
        <a:defRPr sz="2800" b="1" kern="1200">
          <a:solidFill>
            <a:schemeClr val="bg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60">
          <p15:clr>
            <a:srgbClr val="F26B43"/>
          </p15:clr>
        </p15:guide>
        <p15:guide id="3" pos="29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1D5DCA20-EE81-B24D-8347-E980975CB0F5}"/>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446308" y="4557062"/>
            <a:ext cx="1495142" cy="456849"/>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56AC0B32-09B1-5448-BBC0-9251E0AAF2C0}"/>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p:blipFill>
        <p:spPr>
          <a:xfrm>
            <a:off x="559889" y="4732020"/>
            <a:ext cx="1756410" cy="431800"/>
          </a:xfrm>
          <a:prstGeom prst="rect">
            <a:avLst/>
          </a:prstGeom>
        </p:spPr>
      </p:pic>
      <p:cxnSp>
        <p:nvCxnSpPr>
          <p:cNvPr id="4" name="Straight Connector 3">
            <a:extLst>
              <a:ext uri="{FF2B5EF4-FFF2-40B4-BE49-F238E27FC236}">
                <a16:creationId xmlns:a16="http://schemas.microsoft.com/office/drawing/2014/main" id="{645E750D-9527-7E4E-8948-E22A6DA3CF20}"/>
              </a:ext>
            </a:extLst>
          </p:cNvPr>
          <p:cNvCxnSpPr>
            <a:cxnSpLocks/>
          </p:cNvCxnSpPr>
          <p:nvPr userDrawn="1"/>
        </p:nvCxnSpPr>
        <p:spPr>
          <a:xfrm>
            <a:off x="559889" y="4762672"/>
            <a:ext cx="0" cy="24189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33F6AFBA-9C29-0142-8AAA-98C7B371D29A}"/>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spTree>
  </p:cSld>
  <p:clrMap bg1="lt1" tx1="dk1" bg2="lt2" tx2="dk2" accent1="accent1" accent2="accent2" accent3="accent3" accent4="accent4" accent5="accent5" accent6="accent6" hlink="hlink" folHlink="folHlink"/>
  <p:sldLayoutIdLst>
    <p:sldLayoutId id="2147493467" r:id="rId1"/>
    <p:sldLayoutId id="2147493495" r:id="rId2"/>
    <p:sldLayoutId id="2147493484" r:id="rId3"/>
    <p:sldLayoutId id="2147493494" r:id="rId4"/>
    <p:sldLayoutId id="2147493489" r:id="rId5"/>
    <p:sldLayoutId id="2147493498" r:id="rId6"/>
    <p:sldLayoutId id="2147493499" r:id="rId7"/>
    <p:sldLayoutId id="2147493487" r:id="rId8"/>
    <p:sldLayoutId id="2147493485" r:id="rId9"/>
    <p:sldLayoutId id="2147493486" r:id="rId10"/>
    <p:sldLayoutId id="2147493488" r:id="rId11"/>
    <p:sldLayoutId id="2147493497" r:id="rId12"/>
    <p:sldLayoutId id="214749351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B2AEF94-7AE9-CC4E-B4F7-B5F6FB7385D0}"/>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fld id="{31727C48-D603-2641-974C-67A06648BB24}" type="slidenum">
              <a:rPr lang="en-US" smtClean="0"/>
              <a:pPr/>
              <a:t>‹#›</a:t>
            </a:fld>
            <a:endParaRPr lang="en-US" sz="800"/>
          </a:p>
        </p:txBody>
      </p:sp>
      <p:cxnSp>
        <p:nvCxnSpPr>
          <p:cNvPr id="8" name="Straight Connector 7">
            <a:extLst>
              <a:ext uri="{FF2B5EF4-FFF2-40B4-BE49-F238E27FC236}">
                <a16:creationId xmlns:a16="http://schemas.microsoft.com/office/drawing/2014/main" id="{F8E96075-D36F-FC4E-849D-8A399996CBFC}"/>
              </a:ext>
            </a:extLst>
          </p:cNvPr>
          <p:cNvCxnSpPr>
            <a:cxnSpLocks/>
          </p:cNvCxnSpPr>
          <p:nvPr userDrawn="1"/>
        </p:nvCxnSpPr>
        <p:spPr>
          <a:xfrm>
            <a:off x="559889" y="4762672"/>
            <a:ext cx="0" cy="241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10;&#10;Description automatically generated">
            <a:extLst>
              <a:ext uri="{FF2B5EF4-FFF2-40B4-BE49-F238E27FC236}">
                <a16:creationId xmlns:a16="http://schemas.microsoft.com/office/drawing/2014/main" id="{CBAA25CF-FD5C-924B-9496-3B2AA65EA3A6}"/>
              </a:ext>
            </a:extLst>
          </p:cNvPr>
          <p:cNvPicPr>
            <a:picLocks noChangeAspect="1"/>
          </p:cNvPicPr>
          <p:nvPr userDrawn="1"/>
        </p:nvPicPr>
        <p:blipFill>
          <a:blip r:embed="rId6" cstate="screen">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a:xfrm>
            <a:off x="7446308" y="4557062"/>
            <a:ext cx="1495142" cy="456849"/>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0DEBEDD1-40AD-6944-92C5-6C85859DF845}"/>
              </a:ext>
            </a:extLst>
          </p:cNvPr>
          <p:cNvPicPr>
            <a:picLocks noChangeAspect="1"/>
          </p:cNvPicPr>
          <p:nvPr userDrawn="1"/>
        </p:nvPicPr>
        <p:blipFill rotWithShape="1">
          <a:blip r:embed="rId8" cstate="screen">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a:stretch/>
        </p:blipFill>
        <p:spPr>
          <a:xfrm>
            <a:off x="559889" y="4732020"/>
            <a:ext cx="1756410" cy="431800"/>
          </a:xfrm>
          <a:prstGeom prst="rect">
            <a:avLst/>
          </a:prstGeom>
        </p:spPr>
      </p:pic>
    </p:spTree>
  </p:cSld>
  <p:clrMap bg1="lt1" tx1="dk1" bg2="lt2" tx2="dk2" accent1="accent1" accent2="accent2" accent3="accent3" accent4="accent4" accent5="accent5" accent6="accent6" hlink="hlink" folHlink="folHlink"/>
  <p:sldLayoutIdLst>
    <p:sldLayoutId id="2147493469" r:id="rId1"/>
    <p:sldLayoutId id="2147493493" r:id="rId2"/>
    <p:sldLayoutId id="2147493505" r:id="rId3"/>
    <p:sldLayoutId id="2147493496"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3502" r:id="rId1"/>
    <p:sldLayoutId id="2147493509" r:id="rId2"/>
    <p:sldLayoutId id="2147493503" r:id="rId3"/>
    <p:sldLayoutId id="2147493506" r:id="rId4"/>
    <p:sldLayoutId id="2147493508" r:id="rId5"/>
    <p:sldLayoutId id="2147493510" r:id="rId6"/>
    <p:sldLayoutId id="2147493511" r:id="rId7"/>
    <p:sldLayoutId id="2147493512" r:id="rId8"/>
    <p:sldLayoutId id="2147493513" r:id="rId9"/>
    <p:sldLayoutId id="2147493462" r:id="rId10"/>
    <p:sldLayoutId id="21474934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4.png"/><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4.xml"/><Relationship Id="rId7" Type="http://schemas.openxmlformats.org/officeDocument/2006/relationships/diagramColors" Target="../diagrams/colors7.xml"/><Relationship Id="rId2" Type="http://schemas.openxmlformats.org/officeDocument/2006/relationships/slideLayout" Target="../slideLayouts/slideLayout9.xml"/><Relationship Id="rId1" Type="http://schemas.openxmlformats.org/officeDocument/2006/relationships/tags" Target="../tags/tag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hyperlink" Target="https://prisonfellowship-my.sharepoint.com/:b:/g/personal/britta_lafont_pfm_org/EeCit6Id7a5Pk0efYAC27g0BtArqHhfCPM-RjE-hxIOcnw?e=9eneHW" TargetMode="External"/><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hyperlink" Target="https://prisonfellowship-my.sharepoint.com/:w:/g/personal/britta_lafont_pfm_org/Efqkuly2fndOpUwdQjzK3GwBP0ZAyiltXX7fHTrBR5cDoQ?e=vcqWhc" TargetMode="Externa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2.xml"/><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7.xml"/><Relationship Id="rId7" Type="http://schemas.openxmlformats.org/officeDocument/2006/relationships/diagramColors" Target="../diagrams/colors3.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814D-C8E8-084B-9E38-BC10073DE727}"/>
              </a:ext>
            </a:extLst>
          </p:cNvPr>
          <p:cNvSpPr>
            <a:spLocks noGrp="1"/>
          </p:cNvSpPr>
          <p:nvPr>
            <p:ph type="title"/>
          </p:nvPr>
        </p:nvSpPr>
        <p:spPr>
          <a:xfrm>
            <a:off x="532519" y="1067118"/>
            <a:ext cx="5608789" cy="1208722"/>
          </a:xfrm>
        </p:spPr>
        <p:txBody>
          <a:bodyPr/>
          <a:lstStyle/>
          <a:p>
            <a:r>
              <a:rPr lang="en-US" dirty="0"/>
              <a:t>Justice Ambassador Training</a:t>
            </a:r>
          </a:p>
        </p:txBody>
      </p:sp>
      <p:sp>
        <p:nvSpPr>
          <p:cNvPr id="3" name="Text Placeholder 2">
            <a:extLst>
              <a:ext uri="{FF2B5EF4-FFF2-40B4-BE49-F238E27FC236}">
                <a16:creationId xmlns:a16="http://schemas.microsoft.com/office/drawing/2014/main" id="{01881ECD-4292-714E-A56F-1F5512849B24}"/>
              </a:ext>
            </a:extLst>
          </p:cNvPr>
          <p:cNvSpPr>
            <a:spLocks noGrp="1"/>
          </p:cNvSpPr>
          <p:nvPr>
            <p:ph type="body" sz="quarter" idx="10"/>
          </p:nvPr>
        </p:nvSpPr>
        <p:spPr>
          <a:xfrm>
            <a:off x="532519" y="2286000"/>
            <a:ext cx="4113909" cy="1208722"/>
          </a:xfrm>
        </p:spPr>
        <p:txBody>
          <a:bodyPr/>
          <a:lstStyle/>
          <a:p>
            <a:r>
              <a:rPr lang="en-US" dirty="0"/>
              <a:t>Task-Based Learning, </a:t>
            </a:r>
            <a:br>
              <a:rPr lang="en-US" dirty="0"/>
            </a:br>
            <a:r>
              <a:rPr lang="en-US" dirty="0"/>
              <a:t>Formerly Incarcerated Cohort</a:t>
            </a:r>
          </a:p>
        </p:txBody>
      </p:sp>
      <p:sp>
        <p:nvSpPr>
          <p:cNvPr id="4" name="Text Placeholder 3">
            <a:extLst>
              <a:ext uri="{FF2B5EF4-FFF2-40B4-BE49-F238E27FC236}">
                <a16:creationId xmlns:a16="http://schemas.microsoft.com/office/drawing/2014/main" id="{52A880E1-D2E4-5D4A-8951-0DFA300BE37B}"/>
              </a:ext>
            </a:extLst>
          </p:cNvPr>
          <p:cNvSpPr>
            <a:spLocks noGrp="1"/>
          </p:cNvSpPr>
          <p:nvPr>
            <p:ph type="body" sz="quarter" idx="11"/>
          </p:nvPr>
        </p:nvSpPr>
        <p:spPr>
          <a:solidFill>
            <a:schemeClr val="accent2"/>
          </a:solidFill>
        </p:spPr>
        <p:txBody>
          <a:bodyPr/>
          <a:lstStyle/>
          <a:p>
            <a:r>
              <a:rPr lang="en-US" dirty="0"/>
              <a:t>July 2021</a:t>
            </a:r>
          </a:p>
        </p:txBody>
      </p:sp>
    </p:spTree>
    <p:extLst>
      <p:ext uri="{BB962C8B-B14F-4D97-AF65-F5344CB8AC3E}">
        <p14:creationId xmlns:p14="http://schemas.microsoft.com/office/powerpoint/2010/main" val="353609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814D-C8E8-084B-9E38-BC10073DE727}"/>
              </a:ext>
            </a:extLst>
          </p:cNvPr>
          <p:cNvSpPr>
            <a:spLocks noGrp="1"/>
          </p:cNvSpPr>
          <p:nvPr>
            <p:ph type="title"/>
          </p:nvPr>
        </p:nvSpPr>
        <p:spPr>
          <a:xfrm>
            <a:off x="685759" y="2169694"/>
            <a:ext cx="8030401" cy="751522"/>
          </a:xfrm>
        </p:spPr>
        <p:txBody>
          <a:bodyPr/>
          <a:lstStyle/>
          <a:p>
            <a:r>
              <a:rPr lang="en-US" b="1" dirty="0"/>
              <a:t>Scenario-Based Role-Play/Rehearsal</a:t>
            </a:r>
            <a:br>
              <a:rPr lang="en-US" b="1" dirty="0"/>
            </a:br>
            <a:br>
              <a:rPr lang="en-US" b="1" dirty="0"/>
            </a:br>
            <a:endParaRPr lang="en-US" dirty="0"/>
          </a:p>
        </p:txBody>
      </p:sp>
    </p:spTree>
    <p:extLst>
      <p:ext uri="{BB962C8B-B14F-4D97-AF65-F5344CB8AC3E}">
        <p14:creationId xmlns:p14="http://schemas.microsoft.com/office/powerpoint/2010/main" val="2641699986"/>
      </p:ext>
    </p:extLst>
  </p:cSld>
  <p:clrMapOvr>
    <a:masterClrMapping/>
  </p:clrMapOvr>
  <mc:AlternateContent xmlns:mc="http://schemas.openxmlformats.org/markup-compatibility/2006" xmlns:p14="http://schemas.microsoft.com/office/powerpoint/2010/main">
    <mc:Choice Requires="p14">
      <p:transition spd="med" p14:dur="700" advTm="33593">
        <p:fade/>
      </p:transition>
    </mc:Choice>
    <mc:Fallback xmlns="">
      <p:transition spd="med" advTm="33593">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9FADA2A-3309-310F-3872-9CD0D17B63E1}"/>
              </a:ext>
            </a:extLst>
          </p:cNvPr>
          <p:cNvSpPr>
            <a:spLocks noGrp="1"/>
          </p:cNvSpPr>
          <p:nvPr>
            <p:ph type="title"/>
          </p:nvPr>
        </p:nvSpPr>
        <p:spPr/>
        <p:txBody>
          <a:bodyPr/>
          <a:lstStyle/>
          <a:p>
            <a:r>
              <a:rPr lang="en-US" dirty="0"/>
              <a:t>Rehearsal Platform (Learner Experience)</a:t>
            </a:r>
          </a:p>
        </p:txBody>
      </p:sp>
      <p:pic>
        <p:nvPicPr>
          <p:cNvPr id="17" name="Content Placeholder 16" descr="A screenshot of a video call&#10;&#10;Description automatically generated">
            <a:extLst>
              <a:ext uri="{FF2B5EF4-FFF2-40B4-BE49-F238E27FC236}">
                <a16:creationId xmlns:a16="http://schemas.microsoft.com/office/drawing/2014/main" id="{0C3C2FB4-1F8A-A355-3964-D75E2AEDD3FD}"/>
              </a:ext>
            </a:extLst>
          </p:cNvPr>
          <p:cNvPicPr>
            <a:picLocks noGrp="1" noChangeAspect="1"/>
          </p:cNvPicPr>
          <p:nvPr>
            <p:ph sz="quarter" idx="10"/>
          </p:nvPr>
        </p:nvPicPr>
        <p:blipFill>
          <a:blip r:embed="rId2"/>
          <a:stretch>
            <a:fillRect/>
          </a:stretch>
        </p:blipFill>
        <p:spPr>
          <a:xfrm>
            <a:off x="4709054" y="1616636"/>
            <a:ext cx="4062413" cy="2811358"/>
          </a:xfrm>
        </p:spPr>
      </p:pic>
      <p:pic>
        <p:nvPicPr>
          <p:cNvPr id="19" name="Content Placeholder 18" descr="A person in a pink shirt&#10;&#10;Description automatically generated">
            <a:extLst>
              <a:ext uri="{FF2B5EF4-FFF2-40B4-BE49-F238E27FC236}">
                <a16:creationId xmlns:a16="http://schemas.microsoft.com/office/drawing/2014/main" id="{9223565B-E566-4ADE-BD03-102436DB6F2F}"/>
              </a:ext>
            </a:extLst>
          </p:cNvPr>
          <p:cNvPicPr>
            <a:picLocks noGrp="1" noChangeAspect="1"/>
          </p:cNvPicPr>
          <p:nvPr>
            <p:ph sz="quarter" idx="11"/>
          </p:nvPr>
        </p:nvPicPr>
        <p:blipFill>
          <a:blip r:embed="rId3"/>
          <a:stretch>
            <a:fillRect/>
          </a:stretch>
        </p:blipFill>
        <p:spPr>
          <a:xfrm>
            <a:off x="372533" y="1616635"/>
            <a:ext cx="4062413" cy="2892647"/>
          </a:xfrm>
        </p:spPr>
      </p:pic>
      <p:sp>
        <p:nvSpPr>
          <p:cNvPr id="21" name="TextBox 20">
            <a:extLst>
              <a:ext uri="{FF2B5EF4-FFF2-40B4-BE49-F238E27FC236}">
                <a16:creationId xmlns:a16="http://schemas.microsoft.com/office/drawing/2014/main" id="{8EA54D75-1D46-6EBB-0789-A76647BD8429}"/>
              </a:ext>
            </a:extLst>
          </p:cNvPr>
          <p:cNvSpPr txBox="1"/>
          <p:nvPr/>
        </p:nvSpPr>
        <p:spPr>
          <a:xfrm>
            <a:off x="372533" y="1188855"/>
            <a:ext cx="4062413" cy="323165"/>
          </a:xfrm>
          <a:prstGeom prst="rect">
            <a:avLst/>
          </a:prstGeom>
          <a:noFill/>
        </p:spPr>
        <p:txBody>
          <a:bodyPr wrap="square" rtlCol="0">
            <a:spAutoFit/>
          </a:bodyPr>
          <a:lstStyle/>
          <a:p>
            <a:r>
              <a:rPr lang="en-US" sz="1500" b="1" dirty="0"/>
              <a:t>Play the Prompt</a:t>
            </a:r>
          </a:p>
        </p:txBody>
      </p:sp>
      <p:sp>
        <p:nvSpPr>
          <p:cNvPr id="22" name="TextBox 21">
            <a:extLst>
              <a:ext uri="{FF2B5EF4-FFF2-40B4-BE49-F238E27FC236}">
                <a16:creationId xmlns:a16="http://schemas.microsoft.com/office/drawing/2014/main" id="{39C21738-D150-680F-CC35-06C153D2BE8E}"/>
              </a:ext>
            </a:extLst>
          </p:cNvPr>
          <p:cNvSpPr txBox="1"/>
          <p:nvPr/>
        </p:nvSpPr>
        <p:spPr>
          <a:xfrm>
            <a:off x="4709054" y="1188855"/>
            <a:ext cx="4062413" cy="323165"/>
          </a:xfrm>
          <a:prstGeom prst="rect">
            <a:avLst/>
          </a:prstGeom>
          <a:noFill/>
        </p:spPr>
        <p:txBody>
          <a:bodyPr wrap="square" rtlCol="0">
            <a:spAutoFit/>
          </a:bodyPr>
          <a:lstStyle/>
          <a:p>
            <a:r>
              <a:rPr lang="en-US" sz="1500" b="1" dirty="0"/>
              <a:t>Record the Response</a:t>
            </a:r>
          </a:p>
        </p:txBody>
      </p:sp>
    </p:spTree>
    <p:extLst>
      <p:ext uri="{BB962C8B-B14F-4D97-AF65-F5344CB8AC3E}">
        <p14:creationId xmlns:p14="http://schemas.microsoft.com/office/powerpoint/2010/main" val="3730161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48DD-43EA-2E1E-2914-BAAFAB9CECDD}"/>
              </a:ext>
            </a:extLst>
          </p:cNvPr>
          <p:cNvSpPr>
            <a:spLocks noGrp="1"/>
          </p:cNvSpPr>
          <p:nvPr>
            <p:ph type="title"/>
          </p:nvPr>
        </p:nvSpPr>
        <p:spPr>
          <a:xfrm>
            <a:off x="402774" y="421395"/>
            <a:ext cx="8368693" cy="639762"/>
          </a:xfrm>
        </p:spPr>
        <p:txBody>
          <a:bodyPr>
            <a:normAutofit/>
          </a:bodyPr>
          <a:lstStyle/>
          <a:p>
            <a:r>
              <a:rPr lang="en-US" dirty="0"/>
              <a:t>Rehearsal Platform (Mentor Experience)</a:t>
            </a:r>
          </a:p>
        </p:txBody>
      </p:sp>
      <p:sp>
        <p:nvSpPr>
          <p:cNvPr id="4" name="Content Placeholder 3">
            <a:extLst>
              <a:ext uri="{FF2B5EF4-FFF2-40B4-BE49-F238E27FC236}">
                <a16:creationId xmlns:a16="http://schemas.microsoft.com/office/drawing/2014/main" id="{0F71FABD-23B5-5108-F617-3951DF1C82E4}"/>
              </a:ext>
            </a:extLst>
          </p:cNvPr>
          <p:cNvSpPr>
            <a:spLocks noGrp="1"/>
          </p:cNvSpPr>
          <p:nvPr>
            <p:ph sz="quarter" idx="10"/>
          </p:nvPr>
        </p:nvSpPr>
        <p:spPr>
          <a:xfrm>
            <a:off x="951043" y="1061157"/>
            <a:ext cx="4512125" cy="3059112"/>
          </a:xfrm>
        </p:spPr>
        <p:txBody>
          <a:bodyPr>
            <a:normAutofit/>
          </a:bodyPr>
          <a:lstStyle/>
          <a:p>
            <a:pPr algn="l"/>
            <a:r>
              <a:rPr lang="en-US" dirty="0"/>
              <a:t>Create learning paths</a:t>
            </a:r>
          </a:p>
          <a:p>
            <a:pPr algn="l"/>
            <a:r>
              <a:rPr lang="en-US" dirty="0"/>
              <a:t>Review video submissions</a:t>
            </a:r>
          </a:p>
          <a:p>
            <a:pPr lvl="1"/>
            <a:r>
              <a:rPr lang="en-US" dirty="0"/>
              <a:t>Consider AI data</a:t>
            </a:r>
          </a:p>
          <a:p>
            <a:pPr lvl="1"/>
            <a:r>
              <a:rPr lang="en-US" dirty="0"/>
              <a:t>Score response against a rubric</a:t>
            </a:r>
          </a:p>
          <a:p>
            <a:pPr lvl="1"/>
            <a:r>
              <a:rPr lang="en-US" dirty="0"/>
              <a:t>Provide Timeline Based Feedback</a:t>
            </a:r>
          </a:p>
          <a:p>
            <a:pPr lvl="1"/>
            <a:r>
              <a:rPr lang="en-US" dirty="0"/>
              <a:t>Leave comments (written or video)</a:t>
            </a:r>
          </a:p>
          <a:p>
            <a:pPr lvl="1"/>
            <a:r>
              <a:rPr lang="en-US" dirty="0"/>
              <a:t>Promote a response to the leaderboard</a:t>
            </a:r>
          </a:p>
          <a:p>
            <a:pPr lvl="1"/>
            <a:r>
              <a:rPr lang="en-US" dirty="0"/>
              <a:t>Prompt for a new response</a:t>
            </a:r>
          </a:p>
          <a:p>
            <a:pPr algn="l"/>
            <a:r>
              <a:rPr lang="en-US" dirty="0"/>
              <a:t>Download learner video submissions</a:t>
            </a:r>
          </a:p>
          <a:p>
            <a:pPr marL="0" indent="0" algn="l"/>
            <a:endParaRPr lang="en-US" dirty="0"/>
          </a:p>
          <a:p>
            <a:pPr algn="l"/>
            <a:endParaRPr lang="en-US" dirty="0"/>
          </a:p>
          <a:p>
            <a:pPr algn="l"/>
            <a:endParaRPr lang="en-US" dirty="0"/>
          </a:p>
        </p:txBody>
      </p:sp>
      <p:pic>
        <p:nvPicPr>
          <p:cNvPr id="6" name="Content Placeholder 5" descr="A screenshot of a video chat&#10;&#10;Description automatically generated">
            <a:extLst>
              <a:ext uri="{FF2B5EF4-FFF2-40B4-BE49-F238E27FC236}">
                <a16:creationId xmlns:a16="http://schemas.microsoft.com/office/drawing/2014/main" id="{ACE63159-14B3-7698-31AA-648695DBF57E}"/>
              </a:ext>
            </a:extLst>
          </p:cNvPr>
          <p:cNvPicPr>
            <a:picLocks noGrp="1" noChangeAspect="1"/>
          </p:cNvPicPr>
          <p:nvPr>
            <p:ph sz="quarter" idx="11"/>
          </p:nvPr>
        </p:nvPicPr>
        <p:blipFill>
          <a:blip r:embed="rId3"/>
          <a:stretch>
            <a:fillRect/>
          </a:stretch>
        </p:blipFill>
        <p:spPr>
          <a:xfrm>
            <a:off x="5463167" y="1061156"/>
            <a:ext cx="2729789" cy="3269209"/>
          </a:xfrm>
          <a:noFill/>
        </p:spPr>
      </p:pic>
    </p:spTree>
    <p:extLst>
      <p:ext uri="{BB962C8B-B14F-4D97-AF65-F5344CB8AC3E}">
        <p14:creationId xmlns:p14="http://schemas.microsoft.com/office/powerpoint/2010/main" val="3370036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26810-9702-51E7-9C3E-D09B0F78FF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CBF293-D767-915E-4715-C39F18B83FB9}"/>
              </a:ext>
            </a:extLst>
          </p:cNvPr>
          <p:cNvSpPr>
            <a:spLocks noGrp="1"/>
          </p:cNvSpPr>
          <p:nvPr>
            <p:ph type="title"/>
          </p:nvPr>
        </p:nvSpPr>
        <p:spPr>
          <a:xfrm>
            <a:off x="685759" y="2169694"/>
            <a:ext cx="8030401" cy="751522"/>
          </a:xfrm>
        </p:spPr>
        <p:txBody>
          <a:bodyPr/>
          <a:lstStyle/>
          <a:p>
            <a:r>
              <a:rPr lang="en-US" b="1" dirty="0"/>
              <a:t>Online Learning</a:t>
            </a:r>
            <a:endParaRPr lang="en-US" dirty="0"/>
          </a:p>
        </p:txBody>
      </p:sp>
      <p:sp>
        <p:nvSpPr>
          <p:cNvPr id="6" name="Text Placeholder 5">
            <a:extLst>
              <a:ext uri="{FF2B5EF4-FFF2-40B4-BE49-F238E27FC236}">
                <a16:creationId xmlns:a16="http://schemas.microsoft.com/office/drawing/2014/main" id="{3A21564B-97D3-D863-AAFE-BB784462DC7B}"/>
              </a:ext>
            </a:extLst>
          </p:cNvPr>
          <p:cNvSpPr>
            <a:spLocks noGrp="1"/>
          </p:cNvSpPr>
          <p:nvPr>
            <p:ph type="body" sz="quarter" idx="10"/>
          </p:nvPr>
        </p:nvSpPr>
        <p:spPr>
          <a:xfrm>
            <a:off x="685757" y="3601947"/>
            <a:ext cx="8240033" cy="1125743"/>
          </a:xfrm>
        </p:spPr>
        <p:txBody>
          <a:bodyPr/>
          <a:lstStyle/>
          <a:p>
            <a:pPr marL="0" indent="0"/>
            <a:r>
              <a:rPr lang="en-US" sz="2000" dirty="0"/>
              <a:t>Introduce concepts, provide practice </a:t>
            </a:r>
            <a:r>
              <a:rPr lang="en-US" sz="2000" dirty="0" err="1"/>
              <a:t>opporunities</a:t>
            </a:r>
            <a:r>
              <a:rPr lang="en-US" sz="2000" dirty="0"/>
              <a:t>, equip for tasks</a:t>
            </a:r>
            <a:endParaRPr lang="en-US" dirty="0"/>
          </a:p>
        </p:txBody>
      </p:sp>
    </p:spTree>
    <p:extLst>
      <p:ext uri="{BB962C8B-B14F-4D97-AF65-F5344CB8AC3E}">
        <p14:creationId xmlns:p14="http://schemas.microsoft.com/office/powerpoint/2010/main" val="2878229680"/>
      </p:ext>
    </p:extLst>
  </p:cSld>
  <p:clrMapOvr>
    <a:masterClrMapping/>
  </p:clrMapOvr>
  <mc:AlternateContent xmlns:mc="http://schemas.openxmlformats.org/markup-compatibility/2006" xmlns:p14="http://schemas.microsoft.com/office/powerpoint/2010/main">
    <mc:Choice Requires="p14">
      <p:transition spd="med" p14:dur="700" advTm="33593">
        <p:fade/>
      </p:transition>
    </mc:Choice>
    <mc:Fallback xmlns="">
      <p:transition spd="med" advTm="33593">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A884C-EE65-A2A0-B195-515197AA7E41}"/>
              </a:ext>
            </a:extLst>
          </p:cNvPr>
          <p:cNvSpPr>
            <a:spLocks noGrp="1"/>
          </p:cNvSpPr>
          <p:nvPr>
            <p:ph type="title"/>
          </p:nvPr>
        </p:nvSpPr>
        <p:spPr>
          <a:xfrm>
            <a:off x="402773" y="421395"/>
            <a:ext cx="8368693" cy="639762"/>
          </a:xfrm>
        </p:spPr>
        <p:txBody>
          <a:bodyPr>
            <a:normAutofit/>
          </a:bodyPr>
          <a:lstStyle/>
          <a:p>
            <a:r>
              <a:rPr lang="en-US" dirty="0"/>
              <a:t>Justice Ambassador Online Learning</a:t>
            </a:r>
          </a:p>
        </p:txBody>
      </p:sp>
      <p:graphicFrame>
        <p:nvGraphicFramePr>
          <p:cNvPr id="9" name="Content Placeholder 6">
            <a:extLst>
              <a:ext uri="{FF2B5EF4-FFF2-40B4-BE49-F238E27FC236}">
                <a16:creationId xmlns:a16="http://schemas.microsoft.com/office/drawing/2014/main" id="{4E3B15D6-AE95-3CE1-44C1-6CA4CC3E0A3C}"/>
              </a:ext>
            </a:extLst>
          </p:cNvPr>
          <p:cNvGraphicFramePr>
            <a:graphicFrameLocks noGrp="1"/>
          </p:cNvGraphicFramePr>
          <p:nvPr>
            <p:ph sz="quarter" idx="10"/>
            <p:extLst>
              <p:ext uri="{D42A27DB-BD31-4B8C-83A1-F6EECF244321}">
                <p14:modId xmlns:p14="http://schemas.microsoft.com/office/powerpoint/2010/main" val="2502165621"/>
              </p:ext>
            </p:extLst>
          </p:nvPr>
        </p:nvGraphicFramePr>
        <p:xfrm>
          <a:off x="403225" y="1208088"/>
          <a:ext cx="8367713" cy="2727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A screen shot of a computer&#10;&#10;Description automatically generated">
            <a:extLst>
              <a:ext uri="{FF2B5EF4-FFF2-40B4-BE49-F238E27FC236}">
                <a16:creationId xmlns:a16="http://schemas.microsoft.com/office/drawing/2014/main" id="{2EA4130E-E560-6C62-5CA4-44496DFD93E8}"/>
              </a:ext>
            </a:extLst>
          </p:cNvPr>
          <p:cNvPicPr>
            <a:picLocks noChangeAspect="1"/>
          </p:cNvPicPr>
          <p:nvPr/>
        </p:nvPicPr>
        <p:blipFill>
          <a:blip r:embed="rId8"/>
          <a:stretch>
            <a:fillRect/>
          </a:stretch>
        </p:blipFill>
        <p:spPr>
          <a:xfrm>
            <a:off x="0" y="-6664"/>
            <a:ext cx="9130634" cy="5090529"/>
          </a:xfrm>
          <a:prstGeom prst="rect">
            <a:avLst/>
          </a:prstGeom>
        </p:spPr>
      </p:pic>
    </p:spTree>
    <p:extLst>
      <p:ext uri="{BB962C8B-B14F-4D97-AF65-F5344CB8AC3E}">
        <p14:creationId xmlns:p14="http://schemas.microsoft.com/office/powerpoint/2010/main" val="1160336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814D-C8E8-084B-9E38-BC10073DE727}"/>
              </a:ext>
            </a:extLst>
          </p:cNvPr>
          <p:cNvSpPr>
            <a:spLocks noGrp="1"/>
          </p:cNvSpPr>
          <p:nvPr>
            <p:ph type="title"/>
          </p:nvPr>
        </p:nvSpPr>
        <p:spPr>
          <a:xfrm>
            <a:off x="685759" y="2169694"/>
            <a:ext cx="8030401" cy="751522"/>
          </a:xfrm>
        </p:spPr>
        <p:txBody>
          <a:bodyPr/>
          <a:lstStyle/>
          <a:p>
            <a:r>
              <a:rPr lang="en-US" b="1" dirty="0"/>
              <a:t>Strategy: </a:t>
            </a:r>
            <a:br>
              <a:rPr lang="en-US" b="1" dirty="0"/>
            </a:br>
            <a:r>
              <a:rPr lang="en-US" b="1" dirty="0"/>
              <a:t>Performance Supports</a:t>
            </a:r>
            <a:endParaRPr lang="en-US" dirty="0"/>
          </a:p>
        </p:txBody>
      </p:sp>
      <p:sp>
        <p:nvSpPr>
          <p:cNvPr id="6" name="Text Placeholder 5">
            <a:extLst>
              <a:ext uri="{FF2B5EF4-FFF2-40B4-BE49-F238E27FC236}">
                <a16:creationId xmlns:a16="http://schemas.microsoft.com/office/drawing/2014/main" id="{B042CB58-2AC0-492B-83F0-4D6063DB72B8}"/>
              </a:ext>
            </a:extLst>
          </p:cNvPr>
          <p:cNvSpPr>
            <a:spLocks noGrp="1"/>
          </p:cNvSpPr>
          <p:nvPr>
            <p:ph type="body" sz="quarter" idx="10"/>
          </p:nvPr>
        </p:nvSpPr>
        <p:spPr>
          <a:xfrm>
            <a:off x="685757" y="3601947"/>
            <a:ext cx="8240033" cy="1125743"/>
          </a:xfrm>
        </p:spPr>
        <p:txBody>
          <a:bodyPr/>
          <a:lstStyle/>
          <a:p>
            <a:pPr marL="0" indent="0"/>
            <a:r>
              <a:rPr lang="en-US" sz="2000" dirty="0"/>
              <a:t>Leverage performance supports to drive the training process and sustain learning</a:t>
            </a:r>
            <a:endParaRPr lang="en-US" dirty="0"/>
          </a:p>
        </p:txBody>
      </p:sp>
    </p:spTree>
    <p:extLst>
      <p:ext uri="{BB962C8B-B14F-4D97-AF65-F5344CB8AC3E}">
        <p14:creationId xmlns:p14="http://schemas.microsoft.com/office/powerpoint/2010/main" val="3114458028"/>
      </p:ext>
    </p:extLst>
  </p:cSld>
  <p:clrMapOvr>
    <a:masterClrMapping/>
  </p:clrMapOvr>
  <mc:AlternateContent xmlns:mc="http://schemas.openxmlformats.org/markup-compatibility/2006" xmlns:p14="http://schemas.microsoft.com/office/powerpoint/2010/main">
    <mc:Choice Requires="p14">
      <p:transition spd="med" p14:dur="700" advTm="33593">
        <p:fade/>
      </p:transition>
    </mc:Choice>
    <mc:Fallback xmlns="">
      <p:transition spd="med" advTm="33593">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29904-3657-EA4A-A8B3-82E15B7747FF}"/>
              </a:ext>
            </a:extLst>
          </p:cNvPr>
          <p:cNvSpPr>
            <a:spLocks noGrp="1"/>
          </p:cNvSpPr>
          <p:nvPr>
            <p:ph type="title"/>
          </p:nvPr>
        </p:nvSpPr>
        <p:spPr>
          <a:xfrm>
            <a:off x="403225" y="767384"/>
            <a:ext cx="8368693" cy="639762"/>
          </a:xfrm>
        </p:spPr>
        <p:txBody>
          <a:bodyPr/>
          <a:lstStyle/>
          <a:p>
            <a:r>
              <a:rPr lang="en-US" sz="2800" dirty="0"/>
              <a:t>ADVOCACY PROCESS</a:t>
            </a:r>
          </a:p>
        </p:txBody>
      </p:sp>
      <p:graphicFrame>
        <p:nvGraphicFramePr>
          <p:cNvPr id="6" name="Content Placeholder 5">
            <a:extLst>
              <a:ext uri="{FF2B5EF4-FFF2-40B4-BE49-F238E27FC236}">
                <a16:creationId xmlns:a16="http://schemas.microsoft.com/office/drawing/2014/main" id="{AC9A3DC0-D0E2-DE4D-B3EC-1E0154689122}"/>
              </a:ext>
            </a:extLst>
          </p:cNvPr>
          <p:cNvGraphicFramePr>
            <a:graphicFrameLocks noGrp="1"/>
          </p:cNvGraphicFramePr>
          <p:nvPr>
            <p:ph sz="quarter" idx="10"/>
          </p:nvPr>
        </p:nvGraphicFramePr>
        <p:xfrm>
          <a:off x="403225" y="1208088"/>
          <a:ext cx="8368241" cy="2733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diagram of a process&#10;&#10;Description automatically generated">
            <a:extLst>
              <a:ext uri="{FF2B5EF4-FFF2-40B4-BE49-F238E27FC236}">
                <a16:creationId xmlns:a16="http://schemas.microsoft.com/office/drawing/2014/main" id="{31F6560D-03C2-4273-1432-54C83C20A548}"/>
              </a:ext>
            </a:extLst>
          </p:cNvPr>
          <p:cNvPicPr>
            <a:picLocks noChangeAspect="1"/>
          </p:cNvPicPr>
          <p:nvPr/>
        </p:nvPicPr>
        <p:blipFill>
          <a:blip r:embed="rId7"/>
          <a:stretch>
            <a:fillRect/>
          </a:stretch>
        </p:blipFill>
        <p:spPr>
          <a:xfrm>
            <a:off x="9940" y="14910"/>
            <a:ext cx="9094304" cy="5078895"/>
          </a:xfrm>
          <a:prstGeom prst="rect">
            <a:avLst/>
          </a:prstGeom>
        </p:spPr>
      </p:pic>
    </p:spTree>
    <p:extLst>
      <p:ext uri="{BB962C8B-B14F-4D97-AF65-F5344CB8AC3E}">
        <p14:creationId xmlns:p14="http://schemas.microsoft.com/office/powerpoint/2010/main" val="1673039164"/>
      </p:ext>
    </p:extLst>
  </p:cSld>
  <p:clrMapOvr>
    <a:masterClrMapping/>
  </p:clrMapOvr>
  <mc:AlternateContent xmlns:mc="http://schemas.openxmlformats.org/markup-compatibility/2006" xmlns:p14="http://schemas.microsoft.com/office/powerpoint/2010/main">
    <mc:Choice Requires="p14">
      <p:transition spd="slow" p14:dur="2000" advTm="3486"/>
    </mc:Choice>
    <mc:Fallback xmlns="">
      <p:transition spd="slow" advTm="348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29904-3657-EA4A-A8B3-82E15B7747FF}"/>
              </a:ext>
            </a:extLst>
          </p:cNvPr>
          <p:cNvSpPr>
            <a:spLocks noGrp="1"/>
          </p:cNvSpPr>
          <p:nvPr>
            <p:ph type="title"/>
          </p:nvPr>
        </p:nvSpPr>
        <p:spPr/>
        <p:txBody>
          <a:bodyPr/>
          <a:lstStyle/>
          <a:p>
            <a:r>
              <a:rPr lang="en-US" dirty="0"/>
              <a:t>ADVOCACY Training PROCESS</a:t>
            </a:r>
          </a:p>
        </p:txBody>
      </p:sp>
      <p:graphicFrame>
        <p:nvGraphicFramePr>
          <p:cNvPr id="6" name="Content Placeholder 5">
            <a:extLst>
              <a:ext uri="{FF2B5EF4-FFF2-40B4-BE49-F238E27FC236}">
                <a16:creationId xmlns:a16="http://schemas.microsoft.com/office/drawing/2014/main" id="{AC9A3DC0-D0E2-DE4D-B3EC-1E0154689122}"/>
              </a:ext>
            </a:extLst>
          </p:cNvPr>
          <p:cNvGraphicFramePr>
            <a:graphicFrameLocks noGrp="1"/>
          </p:cNvGraphicFramePr>
          <p:nvPr>
            <p:ph sz="quarter" idx="10"/>
          </p:nvPr>
        </p:nvGraphicFramePr>
        <p:xfrm>
          <a:off x="203200" y="1208088"/>
          <a:ext cx="8839200" cy="33639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Left Bracket 6">
            <a:extLst>
              <a:ext uri="{FF2B5EF4-FFF2-40B4-BE49-F238E27FC236}">
                <a16:creationId xmlns:a16="http://schemas.microsoft.com/office/drawing/2014/main" id="{C7A84884-8DFF-FC43-BE77-8EE1EB624CC1}"/>
              </a:ext>
            </a:extLst>
          </p:cNvPr>
          <p:cNvSpPr/>
          <p:nvPr/>
        </p:nvSpPr>
        <p:spPr>
          <a:xfrm rot="5400000">
            <a:off x="3387724" y="488705"/>
            <a:ext cx="133350" cy="3876432"/>
          </a:xfrm>
          <a:prstGeom prst="leftBracket">
            <a:avLst/>
          </a:prstGeom>
          <a:ln w="38100">
            <a:solidFill>
              <a:srgbClr val="54B7B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8460E33F-A259-B343-94AF-53E885BCED86}"/>
              </a:ext>
            </a:extLst>
          </p:cNvPr>
          <p:cNvSpPr txBox="1"/>
          <p:nvPr/>
        </p:nvSpPr>
        <p:spPr>
          <a:xfrm>
            <a:off x="1660769" y="1086451"/>
            <a:ext cx="3587259" cy="1200329"/>
          </a:xfrm>
          <a:prstGeom prst="rect">
            <a:avLst/>
          </a:prstGeom>
          <a:noFill/>
        </p:spPr>
        <p:txBody>
          <a:bodyPr wrap="square" rtlCol="0">
            <a:spAutoFit/>
          </a:bodyPr>
          <a:lstStyle/>
          <a:p>
            <a:pPr marL="342900" indent="-342900">
              <a:buFont typeface="+mj-lt"/>
              <a:buAutoNum type="arabicPeriod"/>
            </a:pPr>
            <a:r>
              <a:rPr lang="en-US" b="1" dirty="0">
                <a:solidFill>
                  <a:srgbClr val="54B7B4"/>
                </a:solidFill>
              </a:rPr>
              <a:t>Check the course calendar</a:t>
            </a:r>
          </a:p>
          <a:p>
            <a:pPr marL="342900" indent="-342900">
              <a:buFont typeface="+mj-lt"/>
              <a:buAutoNum type="arabicPeriod"/>
            </a:pPr>
            <a:r>
              <a:rPr lang="en-US" b="1" dirty="0">
                <a:solidFill>
                  <a:srgbClr val="54B7B4"/>
                </a:solidFill>
              </a:rPr>
              <a:t>Pull up the assignment</a:t>
            </a:r>
          </a:p>
          <a:p>
            <a:pPr marL="342900" indent="-342900">
              <a:buFont typeface="+mj-lt"/>
              <a:buAutoNum type="arabicPeriod"/>
            </a:pPr>
            <a:r>
              <a:rPr lang="en-US" b="1" dirty="0">
                <a:solidFill>
                  <a:srgbClr val="54B7B4"/>
                </a:solidFill>
              </a:rPr>
              <a:t>Access the toolkit</a:t>
            </a:r>
          </a:p>
          <a:p>
            <a:pPr marL="342900" indent="-342900">
              <a:buFont typeface="+mj-lt"/>
              <a:buAutoNum type="arabicPeriod"/>
            </a:pPr>
            <a:r>
              <a:rPr lang="en-US" b="1" dirty="0">
                <a:solidFill>
                  <a:srgbClr val="54B7B4"/>
                </a:solidFill>
              </a:rPr>
              <a:t>Complete the assignments</a:t>
            </a:r>
          </a:p>
        </p:txBody>
      </p:sp>
      <p:pic>
        <p:nvPicPr>
          <p:cNvPr id="4" name="Picture 3" descr="A diagram of a training process&#10;&#10;Description automatically generated">
            <a:extLst>
              <a:ext uri="{FF2B5EF4-FFF2-40B4-BE49-F238E27FC236}">
                <a16:creationId xmlns:a16="http://schemas.microsoft.com/office/drawing/2014/main" id="{125323FC-2233-3EF8-733E-DA9F5AAF6616}"/>
              </a:ext>
            </a:extLst>
          </p:cNvPr>
          <p:cNvPicPr>
            <a:picLocks noChangeAspect="1"/>
          </p:cNvPicPr>
          <p:nvPr/>
        </p:nvPicPr>
        <p:blipFill>
          <a:blip r:embed="rId9"/>
          <a:stretch>
            <a:fillRect/>
          </a:stretch>
        </p:blipFill>
        <p:spPr>
          <a:xfrm>
            <a:off x="68512" y="58268"/>
            <a:ext cx="9006976" cy="5049812"/>
          </a:xfrm>
          <a:prstGeom prst="rect">
            <a:avLst/>
          </a:prstGeom>
        </p:spPr>
      </p:pic>
    </p:spTree>
    <p:custDataLst>
      <p:tags r:id="rId1"/>
    </p:custDataLst>
    <p:extLst>
      <p:ext uri="{BB962C8B-B14F-4D97-AF65-F5344CB8AC3E}">
        <p14:creationId xmlns:p14="http://schemas.microsoft.com/office/powerpoint/2010/main" val="1326676433"/>
      </p:ext>
    </p:extLst>
  </p:cSld>
  <p:clrMapOvr>
    <a:masterClrMapping/>
  </p:clrMapOvr>
  <mc:AlternateContent xmlns:mc="http://schemas.openxmlformats.org/markup-compatibility/2006" xmlns:p14="http://schemas.microsoft.com/office/powerpoint/2010/main">
    <mc:Choice Requires="p14">
      <p:transition spd="slow" p14:dur="2000" advTm="47135"/>
    </mc:Choice>
    <mc:Fallback xmlns="">
      <p:transition spd="slow" advTm="471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video game&#10;&#10;Description automatically generated with medium confidence">
            <a:hlinkClick r:id="rId3"/>
            <a:extLst>
              <a:ext uri="{FF2B5EF4-FFF2-40B4-BE49-F238E27FC236}">
                <a16:creationId xmlns:a16="http://schemas.microsoft.com/office/drawing/2014/main" id="{7F47825C-C257-F348-A07D-D4A4F2E7968F}"/>
              </a:ext>
            </a:extLst>
          </p:cNvPr>
          <p:cNvPicPr>
            <a:picLocks noGrp="1" noChangeAspect="1"/>
          </p:cNvPicPr>
          <p:nvPr>
            <p:ph sz="quarter" idx="10"/>
          </p:nvPr>
        </p:nvPicPr>
        <p:blipFill>
          <a:blip r:embed="rId4"/>
          <a:stretch>
            <a:fillRect/>
          </a:stretch>
        </p:blipFill>
        <p:spPr>
          <a:xfrm>
            <a:off x="328961" y="1448790"/>
            <a:ext cx="1717243" cy="2194560"/>
          </a:xfrm>
          <a:noFill/>
        </p:spPr>
      </p:pic>
      <p:pic>
        <p:nvPicPr>
          <p:cNvPr id="8" name="Content Placeholder 7" descr="Text&#10;&#10;Description automatically generated">
            <a:hlinkClick r:id="rId5"/>
            <a:extLst>
              <a:ext uri="{FF2B5EF4-FFF2-40B4-BE49-F238E27FC236}">
                <a16:creationId xmlns:a16="http://schemas.microsoft.com/office/drawing/2014/main" id="{792D2C1E-1484-BD47-A0E6-E89A6D76FDC4}"/>
              </a:ext>
            </a:extLst>
          </p:cNvPr>
          <p:cNvPicPr>
            <a:picLocks noGrp="1" noChangeAspect="1"/>
          </p:cNvPicPr>
          <p:nvPr>
            <p:ph sz="quarter" idx="11"/>
          </p:nvPr>
        </p:nvPicPr>
        <p:blipFill>
          <a:blip r:embed="rId6"/>
          <a:stretch>
            <a:fillRect/>
          </a:stretch>
        </p:blipFill>
        <p:spPr>
          <a:xfrm>
            <a:off x="7084001" y="1480860"/>
            <a:ext cx="1693976" cy="2194560"/>
          </a:xfrm>
          <a:ln>
            <a:solidFill>
              <a:schemeClr val="tx1"/>
            </a:solidFill>
          </a:ln>
        </p:spPr>
      </p:pic>
      <p:pic>
        <p:nvPicPr>
          <p:cNvPr id="10" name="Picture 9" descr="Text&#10;&#10;Description automatically generated with medium confidence">
            <a:extLst>
              <a:ext uri="{FF2B5EF4-FFF2-40B4-BE49-F238E27FC236}">
                <a16:creationId xmlns:a16="http://schemas.microsoft.com/office/drawing/2014/main" id="{BAD1B86E-5733-A04A-9CBB-0364ABA1D8FA}"/>
              </a:ext>
            </a:extLst>
          </p:cNvPr>
          <p:cNvPicPr>
            <a:picLocks noChangeAspect="1"/>
          </p:cNvPicPr>
          <p:nvPr/>
        </p:nvPicPr>
        <p:blipFill>
          <a:blip r:embed="rId7"/>
          <a:stretch>
            <a:fillRect/>
          </a:stretch>
        </p:blipFill>
        <p:spPr>
          <a:xfrm>
            <a:off x="3060908" y="2571750"/>
            <a:ext cx="3022184" cy="629621"/>
          </a:xfrm>
          <a:prstGeom prst="rect">
            <a:avLst/>
          </a:prstGeom>
        </p:spPr>
      </p:pic>
      <p:sp>
        <p:nvSpPr>
          <p:cNvPr id="12" name="Rectangle 11">
            <a:extLst>
              <a:ext uri="{FF2B5EF4-FFF2-40B4-BE49-F238E27FC236}">
                <a16:creationId xmlns:a16="http://schemas.microsoft.com/office/drawing/2014/main" id="{0B2BB749-EDB6-5F4E-9710-51FCF6326B78}"/>
              </a:ext>
            </a:extLst>
          </p:cNvPr>
          <p:cNvSpPr/>
          <p:nvPr/>
        </p:nvSpPr>
        <p:spPr>
          <a:xfrm>
            <a:off x="2530469" y="2619278"/>
            <a:ext cx="404521" cy="523220"/>
          </a:xfrm>
          <a:prstGeom prst="rect">
            <a:avLst/>
          </a:prstGeom>
        </p:spPr>
        <p:txBody>
          <a:bodyPr wrap="square">
            <a:spAutoFit/>
          </a:bodyPr>
          <a:lstStyle/>
          <a:p>
            <a:pPr algn="ctr"/>
            <a:r>
              <a:rPr lang="en-US" sz="2800" b="1" dirty="0">
                <a:solidFill>
                  <a:schemeClr val="accent1"/>
                </a:solidFill>
              </a:rPr>
              <a:t>+</a:t>
            </a:r>
          </a:p>
        </p:txBody>
      </p:sp>
      <p:sp>
        <p:nvSpPr>
          <p:cNvPr id="13" name="Rectangle 12">
            <a:extLst>
              <a:ext uri="{FF2B5EF4-FFF2-40B4-BE49-F238E27FC236}">
                <a16:creationId xmlns:a16="http://schemas.microsoft.com/office/drawing/2014/main" id="{974CE3F1-05F4-1B4F-AA36-B04B52C869E7}"/>
              </a:ext>
            </a:extLst>
          </p:cNvPr>
          <p:cNvSpPr/>
          <p:nvPr/>
        </p:nvSpPr>
        <p:spPr>
          <a:xfrm>
            <a:off x="6225498" y="2624950"/>
            <a:ext cx="320063" cy="523220"/>
          </a:xfrm>
          <a:prstGeom prst="rect">
            <a:avLst/>
          </a:prstGeom>
        </p:spPr>
        <p:txBody>
          <a:bodyPr wrap="square">
            <a:spAutoFit/>
          </a:bodyPr>
          <a:lstStyle/>
          <a:p>
            <a:r>
              <a:rPr lang="en-US" sz="2800" b="1" dirty="0">
                <a:solidFill>
                  <a:schemeClr val="accent1"/>
                </a:solidFill>
              </a:rPr>
              <a:t>&gt;</a:t>
            </a:r>
          </a:p>
        </p:txBody>
      </p:sp>
      <p:sp>
        <p:nvSpPr>
          <p:cNvPr id="9" name="Title 3">
            <a:extLst>
              <a:ext uri="{FF2B5EF4-FFF2-40B4-BE49-F238E27FC236}">
                <a16:creationId xmlns:a16="http://schemas.microsoft.com/office/drawing/2014/main" id="{232608C0-200A-9C4A-9095-AC4511409EF4}"/>
              </a:ext>
            </a:extLst>
          </p:cNvPr>
          <p:cNvSpPr txBox="1">
            <a:spLocks/>
          </p:cNvSpPr>
          <p:nvPr/>
        </p:nvSpPr>
        <p:spPr>
          <a:xfrm>
            <a:off x="1076259" y="528458"/>
            <a:ext cx="6991482" cy="639762"/>
          </a:xfrm>
          <a:prstGeom prst="rect">
            <a:avLst/>
          </a:prstGeom>
        </p:spPr>
        <p:txBody>
          <a:bodyPr/>
          <a:lstStyle>
            <a:lvl1pPr algn="l" defTabSz="914400" rtl="0" eaLnBrk="1" latinLnBrk="0" hangingPunct="1">
              <a:spcBef>
                <a:spcPct val="0"/>
              </a:spcBef>
              <a:buNone/>
              <a:defRPr sz="2400" b="1" kern="1200">
                <a:solidFill>
                  <a:schemeClr val="accent1"/>
                </a:solidFill>
                <a:latin typeface="+mn-lt"/>
                <a:ea typeface="+mj-ea"/>
                <a:cs typeface="+mj-cs"/>
              </a:defRPr>
            </a:lvl1pPr>
          </a:lstStyle>
          <a:p>
            <a:pPr algn="ctr"/>
            <a:r>
              <a:rPr lang="en-US" sz="2800" dirty="0"/>
              <a:t>Guide + Toolkit Resources &gt; Assignment Documents</a:t>
            </a:r>
          </a:p>
          <a:p>
            <a:pPr algn="ctr"/>
            <a:endParaRPr lang="en-US" sz="2800" dirty="0"/>
          </a:p>
        </p:txBody>
      </p:sp>
    </p:spTree>
    <p:extLst>
      <p:ext uri="{BB962C8B-B14F-4D97-AF65-F5344CB8AC3E}">
        <p14:creationId xmlns:p14="http://schemas.microsoft.com/office/powerpoint/2010/main" val="3564798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621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51DDE0-36F1-294D-BD4A-947BF2E54C9F}"/>
              </a:ext>
            </a:extLst>
          </p:cNvPr>
          <p:cNvSpPr>
            <a:spLocks noGrp="1"/>
          </p:cNvSpPr>
          <p:nvPr>
            <p:ph type="title"/>
          </p:nvPr>
        </p:nvSpPr>
        <p:spPr>
          <a:xfrm>
            <a:off x="402773" y="421395"/>
            <a:ext cx="3728127" cy="805546"/>
          </a:xfrm>
        </p:spPr>
        <p:txBody>
          <a:bodyPr>
            <a:normAutofit/>
          </a:bodyPr>
          <a:lstStyle/>
          <a:p>
            <a:pPr>
              <a:lnSpc>
                <a:spcPct val="90000"/>
              </a:lnSpc>
            </a:pPr>
            <a:r>
              <a:rPr lang="en-US" dirty="0"/>
              <a:t>Justice Ambassador Training Purpose</a:t>
            </a:r>
          </a:p>
        </p:txBody>
      </p:sp>
      <p:sp>
        <p:nvSpPr>
          <p:cNvPr id="6" name="Content Placeholder 5">
            <a:extLst>
              <a:ext uri="{FF2B5EF4-FFF2-40B4-BE49-F238E27FC236}">
                <a16:creationId xmlns:a16="http://schemas.microsoft.com/office/drawing/2014/main" id="{33BBD106-990C-A14C-834A-41076FC36808}"/>
              </a:ext>
            </a:extLst>
          </p:cNvPr>
          <p:cNvSpPr>
            <a:spLocks noGrp="1"/>
          </p:cNvSpPr>
          <p:nvPr>
            <p:ph sz="quarter" idx="11"/>
          </p:nvPr>
        </p:nvSpPr>
        <p:spPr>
          <a:xfrm>
            <a:off x="402773" y="1416826"/>
            <a:ext cx="3999547" cy="2843447"/>
          </a:xfrm>
        </p:spPr>
        <p:txBody>
          <a:bodyPr>
            <a:noAutofit/>
          </a:bodyPr>
          <a:lstStyle/>
          <a:p>
            <a:pPr marL="0" indent="0">
              <a:lnSpc>
                <a:spcPct val="90000"/>
              </a:lnSpc>
              <a:buNone/>
            </a:pPr>
            <a:r>
              <a:rPr lang="en-US" b="1" spc="300" dirty="0"/>
              <a:t>Equipping formerly incarcerated persons to:</a:t>
            </a:r>
          </a:p>
          <a:p>
            <a:pPr marL="0" indent="0">
              <a:lnSpc>
                <a:spcPct val="90000"/>
              </a:lnSpc>
              <a:buNone/>
            </a:pPr>
            <a:endParaRPr lang="en-US" b="1" spc="300" dirty="0"/>
          </a:p>
          <a:p>
            <a:pPr>
              <a:lnSpc>
                <a:spcPct val="90000"/>
              </a:lnSpc>
            </a:pPr>
            <a:r>
              <a:rPr lang="en-US" b="1" dirty="0"/>
              <a:t>Enjoy a “seat at the table”</a:t>
            </a:r>
          </a:p>
          <a:p>
            <a:pPr>
              <a:lnSpc>
                <a:spcPct val="90000"/>
              </a:lnSpc>
            </a:pPr>
            <a:r>
              <a:rPr lang="en-US" b="1" dirty="0"/>
              <a:t>Advance the legislative agenda</a:t>
            </a:r>
          </a:p>
          <a:p>
            <a:pPr>
              <a:lnSpc>
                <a:spcPct val="90000"/>
              </a:lnSpc>
            </a:pPr>
            <a:r>
              <a:rPr lang="en-US" b="1" dirty="0"/>
              <a:t>Engage the community </a:t>
            </a:r>
          </a:p>
          <a:p>
            <a:pPr>
              <a:lnSpc>
                <a:spcPct val="90000"/>
              </a:lnSpc>
            </a:pPr>
            <a:r>
              <a:rPr lang="en-US" b="1" dirty="0"/>
              <a:t>Adhere to brand standards</a:t>
            </a:r>
          </a:p>
          <a:p>
            <a:pPr marL="0" indent="0">
              <a:lnSpc>
                <a:spcPct val="90000"/>
              </a:lnSpc>
              <a:buNone/>
            </a:pPr>
            <a:endParaRPr lang="en-US" b="1" dirty="0"/>
          </a:p>
          <a:p>
            <a:pPr marL="0" indent="0">
              <a:lnSpc>
                <a:spcPct val="90000"/>
              </a:lnSpc>
              <a:buNone/>
            </a:pPr>
            <a:r>
              <a:rPr lang="en-US" i="1" dirty="0"/>
              <a:t>Powered by Self-Determination</a:t>
            </a:r>
          </a:p>
          <a:p>
            <a:pPr marL="0" indent="0">
              <a:lnSpc>
                <a:spcPct val="90000"/>
              </a:lnSpc>
              <a:buNone/>
            </a:pPr>
            <a:endParaRPr lang="en-US" dirty="0"/>
          </a:p>
          <a:p>
            <a:pPr marL="0" indent="0">
              <a:lnSpc>
                <a:spcPct val="90000"/>
              </a:lnSpc>
              <a:buNone/>
            </a:pPr>
            <a:endParaRPr lang="en-US" dirty="0"/>
          </a:p>
        </p:txBody>
      </p:sp>
      <p:sp>
        <p:nvSpPr>
          <p:cNvPr id="4" name="Slide Number Placeholder 1" hidden="1">
            <a:extLst>
              <a:ext uri="{FF2B5EF4-FFF2-40B4-BE49-F238E27FC236}">
                <a16:creationId xmlns:a16="http://schemas.microsoft.com/office/drawing/2014/main" id="{479D350C-9D4A-C445-B474-23C0F9D8F899}"/>
              </a:ext>
            </a:extLst>
          </p:cNvPr>
          <p:cNvSpPr>
            <a:spLocks noGrp="1"/>
          </p:cNvSpPr>
          <p:nvPr>
            <p:ph type="sldNum" sz="quarter" idx="4"/>
          </p:nvPr>
        </p:nvSpPr>
        <p:spPr>
          <a:xfrm>
            <a:off x="202550" y="4729926"/>
            <a:ext cx="400449" cy="274637"/>
          </a:xfrm>
          <a:prstGeom prst="rect">
            <a:avLst/>
          </a:prstGeom>
        </p:spPr>
        <p:txBody>
          <a:bodyPr vert="horz" lIns="91440" tIns="45720" rIns="91440" bIns="45720" rtlCol="0" anchor="ctr"/>
          <a:lstStyle>
            <a:lvl1pPr algn="l">
              <a:defRPr sz="800">
                <a:solidFill>
                  <a:schemeClr val="accent2"/>
                </a:solidFill>
              </a:defRPr>
            </a:lvl1pPr>
          </a:lstStyle>
          <a:p>
            <a:pPr>
              <a:spcAft>
                <a:spcPts val="600"/>
              </a:spcAft>
            </a:pPr>
            <a:fld id="{31727C48-D603-2641-974C-67A06648BB24}" type="slidenum">
              <a:rPr lang="en-US" smtClean="0"/>
              <a:pPr>
                <a:spcAft>
                  <a:spcPts val="600"/>
                </a:spcAft>
              </a:pPr>
              <a:t>2</a:t>
            </a:fld>
            <a:endParaRPr lang="en-US" sz="800"/>
          </a:p>
        </p:txBody>
      </p:sp>
      <p:graphicFrame>
        <p:nvGraphicFramePr>
          <p:cNvPr id="2" name="Diagram 1">
            <a:extLst>
              <a:ext uri="{FF2B5EF4-FFF2-40B4-BE49-F238E27FC236}">
                <a16:creationId xmlns:a16="http://schemas.microsoft.com/office/drawing/2014/main" id="{09C15526-B498-4B36-B66A-CC9392FEAB76}"/>
              </a:ext>
            </a:extLst>
          </p:cNvPr>
          <p:cNvGraphicFramePr/>
          <p:nvPr>
            <p:extLst>
              <p:ext uri="{D42A27DB-BD31-4B8C-83A1-F6EECF244321}">
                <p14:modId xmlns:p14="http://schemas.microsoft.com/office/powerpoint/2010/main" val="3297450795"/>
              </p:ext>
            </p:extLst>
          </p:nvPr>
        </p:nvGraphicFramePr>
        <p:xfrm>
          <a:off x="4741681" y="816819"/>
          <a:ext cx="4129005" cy="3864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7A7705A-2353-4D4F-9AC9-38133D8F7A3F}"/>
              </a:ext>
            </a:extLst>
          </p:cNvPr>
          <p:cNvSpPr txBox="1"/>
          <p:nvPr/>
        </p:nvSpPr>
        <p:spPr>
          <a:xfrm>
            <a:off x="5338119" y="421395"/>
            <a:ext cx="3532567" cy="369332"/>
          </a:xfrm>
          <a:prstGeom prst="rect">
            <a:avLst/>
          </a:prstGeom>
          <a:noFill/>
        </p:spPr>
        <p:txBody>
          <a:bodyPr wrap="square" rtlCol="0">
            <a:spAutoFit/>
          </a:bodyPr>
          <a:lstStyle/>
          <a:p>
            <a:r>
              <a:rPr lang="en-US" b="1" dirty="0"/>
              <a:t>Self-Determination:</a:t>
            </a:r>
          </a:p>
        </p:txBody>
      </p:sp>
      <p:pic>
        <p:nvPicPr>
          <p:cNvPr id="8" name="Picture 7" descr="A diagram of a pie chart&#10;&#10;Description automatically generated">
            <a:extLst>
              <a:ext uri="{FF2B5EF4-FFF2-40B4-BE49-F238E27FC236}">
                <a16:creationId xmlns:a16="http://schemas.microsoft.com/office/drawing/2014/main" id="{48AB4B50-A8A1-5574-47B9-507BA4D00821}"/>
              </a:ext>
            </a:extLst>
          </p:cNvPr>
          <p:cNvPicPr>
            <a:picLocks noChangeAspect="1"/>
          </p:cNvPicPr>
          <p:nvPr/>
        </p:nvPicPr>
        <p:blipFill>
          <a:blip r:embed="rId8"/>
          <a:stretch>
            <a:fillRect/>
          </a:stretch>
        </p:blipFill>
        <p:spPr>
          <a:xfrm>
            <a:off x="5015245" y="891257"/>
            <a:ext cx="3581875" cy="3742407"/>
          </a:xfrm>
          <a:prstGeom prst="rect">
            <a:avLst/>
          </a:prstGeom>
        </p:spPr>
      </p:pic>
    </p:spTree>
    <p:extLst>
      <p:ext uri="{BB962C8B-B14F-4D97-AF65-F5344CB8AC3E}">
        <p14:creationId xmlns:p14="http://schemas.microsoft.com/office/powerpoint/2010/main" val="245551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2">
                                            <p:graphicEl>
                                              <a:dgm id="{4271EE8D-0E0C-43A5-B7ED-D9A0014A3BD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childTnLst>
                                    <p:set>
                                      <p:cBhvr>
                                        <p:cTn id="14" dur="1" fill="hold">
                                          <p:stCondLst>
                                            <p:cond delay="0"/>
                                          </p:stCondLst>
                                        </p:cTn>
                                        <p:tgtEl>
                                          <p:spTgt spid="2">
                                            <p:graphicEl>
                                              <a:dgm id="{C2C3EFED-CF1F-48A7-A922-6F1780A0F5E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2">
                                            <p:graphicEl>
                                              <a:dgm id="{ED1E4292-E9E3-47F0-BBDB-F70C2ADD230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814D-C8E8-084B-9E38-BC10073DE727}"/>
              </a:ext>
            </a:extLst>
          </p:cNvPr>
          <p:cNvSpPr>
            <a:spLocks noGrp="1"/>
          </p:cNvSpPr>
          <p:nvPr>
            <p:ph type="title"/>
          </p:nvPr>
        </p:nvSpPr>
        <p:spPr>
          <a:xfrm>
            <a:off x="685759" y="2169694"/>
            <a:ext cx="8030401" cy="751522"/>
          </a:xfrm>
        </p:spPr>
        <p:txBody>
          <a:bodyPr/>
          <a:lstStyle/>
          <a:p>
            <a:r>
              <a:rPr lang="en-US" b="1" dirty="0"/>
              <a:t>Strategy: Task-Based Learning</a:t>
            </a:r>
            <a:endParaRPr lang="en-US" dirty="0"/>
          </a:p>
        </p:txBody>
      </p:sp>
      <p:sp>
        <p:nvSpPr>
          <p:cNvPr id="6" name="Text Placeholder 5">
            <a:extLst>
              <a:ext uri="{FF2B5EF4-FFF2-40B4-BE49-F238E27FC236}">
                <a16:creationId xmlns:a16="http://schemas.microsoft.com/office/drawing/2014/main" id="{B042CB58-2AC0-492B-83F0-4D6063DB72B8}"/>
              </a:ext>
            </a:extLst>
          </p:cNvPr>
          <p:cNvSpPr>
            <a:spLocks noGrp="1"/>
          </p:cNvSpPr>
          <p:nvPr>
            <p:ph type="body" sz="quarter" idx="10"/>
          </p:nvPr>
        </p:nvSpPr>
        <p:spPr>
          <a:xfrm>
            <a:off x="685760" y="2876391"/>
            <a:ext cx="7611110" cy="865430"/>
          </a:xfrm>
        </p:spPr>
        <p:txBody>
          <a:bodyPr/>
          <a:lstStyle/>
          <a:p>
            <a:pPr marL="0" indent="0"/>
            <a:r>
              <a:rPr lang="en-US" sz="2000" dirty="0"/>
              <a:t>Pursue critical advocacy tasks to provide momentum toward other related learning goals</a:t>
            </a:r>
          </a:p>
          <a:p>
            <a:pPr marL="0" indent="0"/>
            <a:r>
              <a:rPr lang="en-US" dirty="0"/>
              <a:t> </a:t>
            </a:r>
            <a:br>
              <a:rPr lang="en-US" dirty="0"/>
            </a:br>
            <a:endParaRPr lang="en-US" dirty="0"/>
          </a:p>
        </p:txBody>
      </p:sp>
    </p:spTree>
    <p:extLst>
      <p:ext uri="{BB962C8B-B14F-4D97-AF65-F5344CB8AC3E}">
        <p14:creationId xmlns:p14="http://schemas.microsoft.com/office/powerpoint/2010/main" val="231242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F94AD9-D957-46F1-8C4C-0D9F707BDE91}"/>
              </a:ext>
            </a:extLst>
          </p:cNvPr>
          <p:cNvSpPr>
            <a:spLocks noGrp="1"/>
          </p:cNvSpPr>
          <p:nvPr>
            <p:ph type="title"/>
          </p:nvPr>
        </p:nvSpPr>
        <p:spPr>
          <a:xfrm>
            <a:off x="402774" y="421394"/>
            <a:ext cx="4657046" cy="990155"/>
          </a:xfrm>
        </p:spPr>
        <p:txBody>
          <a:bodyPr>
            <a:normAutofit/>
          </a:bodyPr>
          <a:lstStyle/>
          <a:p>
            <a:r>
              <a:rPr lang="en-US" dirty="0"/>
              <a:t>Leverage Related Goals in Pursuit of Primary Tasks</a:t>
            </a:r>
          </a:p>
        </p:txBody>
      </p:sp>
      <p:pic>
        <p:nvPicPr>
          <p:cNvPr id="6" name="Content Placeholder 5" descr="Aspiration with solid fill">
            <a:extLst>
              <a:ext uri="{FF2B5EF4-FFF2-40B4-BE49-F238E27FC236}">
                <a16:creationId xmlns:a16="http://schemas.microsoft.com/office/drawing/2014/main" id="{E24A52B0-3C9F-4FCD-9752-C6734FF630C8}"/>
              </a:ext>
            </a:extLst>
          </p:cNvPr>
          <p:cNvPicPr>
            <a:picLocks noGrp="1" noChangeAspect="1"/>
          </p:cNvPicPr>
          <p:nvPr>
            <p:ph sz="quarter" idx="10"/>
          </p:nvPr>
        </p:nvPicPr>
        <p:blipFill>
          <a:blip r:embed="rId3">
            <a:extLst>
              <a:ext uri="{96DAC541-7B7A-43D3-8B79-37D633B846F1}">
                <asvg:svgBlip xmlns:asvg="http://schemas.microsoft.com/office/drawing/2016/SVG/main" r:embed="rId4"/>
              </a:ext>
            </a:extLst>
          </a:blip>
          <a:stretch>
            <a:fillRect/>
          </a:stretch>
        </p:blipFill>
        <p:spPr>
          <a:xfrm>
            <a:off x="612321" y="1306745"/>
            <a:ext cx="3491133" cy="3491133"/>
          </a:xfrm>
        </p:spPr>
      </p:pic>
      <p:graphicFrame>
        <p:nvGraphicFramePr>
          <p:cNvPr id="8" name="Table 8">
            <a:extLst>
              <a:ext uri="{FF2B5EF4-FFF2-40B4-BE49-F238E27FC236}">
                <a16:creationId xmlns:a16="http://schemas.microsoft.com/office/drawing/2014/main" id="{AD89FC93-A279-4595-80D0-45D9538E4882}"/>
              </a:ext>
            </a:extLst>
          </p:cNvPr>
          <p:cNvGraphicFramePr>
            <a:graphicFrameLocks noGrp="1"/>
          </p:cNvGraphicFramePr>
          <p:nvPr>
            <p:ph sz="quarter" idx="11"/>
            <p:extLst>
              <p:ext uri="{D42A27DB-BD31-4B8C-83A1-F6EECF244321}">
                <p14:modId xmlns:p14="http://schemas.microsoft.com/office/powerpoint/2010/main" val="3263348754"/>
              </p:ext>
            </p:extLst>
          </p:nvPr>
        </p:nvGraphicFramePr>
        <p:xfrm>
          <a:off x="5234554" y="0"/>
          <a:ext cx="3913322" cy="3340352"/>
        </p:xfrm>
        <a:graphic>
          <a:graphicData uri="http://schemas.openxmlformats.org/drawingml/2006/table">
            <a:tbl>
              <a:tblPr firstRow="1" bandRow="1">
                <a:tableStyleId>{5C22544A-7EE6-4342-B048-85BDC9FD1C3A}</a:tableStyleId>
              </a:tblPr>
              <a:tblGrid>
                <a:gridCol w="698940">
                  <a:extLst>
                    <a:ext uri="{9D8B030D-6E8A-4147-A177-3AD203B41FA5}">
                      <a16:colId xmlns:a16="http://schemas.microsoft.com/office/drawing/2014/main" val="3204632285"/>
                    </a:ext>
                  </a:extLst>
                </a:gridCol>
                <a:gridCol w="3214382">
                  <a:extLst>
                    <a:ext uri="{9D8B030D-6E8A-4147-A177-3AD203B41FA5}">
                      <a16:colId xmlns:a16="http://schemas.microsoft.com/office/drawing/2014/main" val="1754705919"/>
                    </a:ext>
                  </a:extLst>
                </a:gridCol>
              </a:tblGrid>
              <a:tr h="383293">
                <a:tc gridSpan="2">
                  <a:txBody>
                    <a:bodyPr/>
                    <a:lstStyle/>
                    <a:p>
                      <a:pPr algn="ctr"/>
                      <a:r>
                        <a:rPr lang="en-US" sz="2000" dirty="0"/>
                        <a:t>Justice Ambassador Goals</a:t>
                      </a:r>
                    </a:p>
                  </a:txBody>
                  <a:tcPr marL="85803" marR="85803" marT="42901" marB="42901">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r>
                        <a:rPr lang="en-US" sz="1600" dirty="0"/>
                        <a:t>Justice Ambassador Goals</a:t>
                      </a:r>
                    </a:p>
                  </a:txBody>
                  <a:tcPr marL="79848" marR="79848" marT="39924" marB="39924"/>
                </a:tc>
                <a:extLst>
                  <a:ext uri="{0D108BD9-81ED-4DB2-BD59-A6C34878D82A}">
                    <a16:rowId xmlns:a16="http://schemas.microsoft.com/office/drawing/2014/main" val="3113016597"/>
                  </a:ext>
                </a:extLst>
              </a:tr>
              <a:tr h="372124">
                <a:tc>
                  <a:txBody>
                    <a:bodyPr/>
                    <a:lstStyle/>
                    <a:p>
                      <a:pPr algn="ctr"/>
                      <a:r>
                        <a:rPr kumimoji="0" lang="en-US" sz="1700" b="0" i="0" u="none" strike="noStrike" kern="1200" cap="none" spc="0" normalizeH="0" baseline="0" noProof="0" dirty="0">
                          <a:ln>
                            <a:noFill/>
                          </a:ln>
                          <a:solidFill>
                            <a:srgbClr val="0E3153"/>
                          </a:solidFill>
                          <a:effectLst/>
                          <a:uLnTx/>
                          <a:uFillTx/>
                          <a:latin typeface="Arial" panose="020B0604020202020204"/>
                          <a:ea typeface="+mn-ea"/>
                          <a:cs typeface="+mn-cs"/>
                          <a:sym typeface="Wingdings" panose="05000000000000000000" pitchFamily="2" charset="2"/>
                        </a:rPr>
                        <a:t></a:t>
                      </a:r>
                      <a:endParaRPr lang="en-US" sz="1700" dirty="0">
                        <a:solidFill>
                          <a:srgbClr val="0E3153"/>
                        </a:solidFill>
                      </a:endParaRPr>
                    </a:p>
                  </a:txBody>
                  <a:tcPr marL="85803" marR="85803" marT="42901" marB="42901">
                    <a:lnT w="38100" cmpd="sng">
                      <a:noFill/>
                    </a:lnT>
                    <a:solidFill>
                      <a:srgbClr val="CED2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solidFill>
                            <a:srgbClr val="0E3153"/>
                          </a:solidFill>
                        </a:rPr>
                        <a:t>Professionalism</a:t>
                      </a:r>
                    </a:p>
                  </a:txBody>
                  <a:tcPr marL="85803" marR="85803" marT="42901" marB="42901">
                    <a:lnT w="38100" cmpd="sng">
                      <a:noFill/>
                    </a:lnT>
                    <a:solidFill>
                      <a:srgbClr val="CED2D9"/>
                    </a:solidFill>
                  </a:tcPr>
                </a:tc>
                <a:extLst>
                  <a:ext uri="{0D108BD9-81ED-4DB2-BD59-A6C34878D82A}">
                    <a16:rowId xmlns:a16="http://schemas.microsoft.com/office/drawing/2014/main" val="1040065993"/>
                  </a:ext>
                </a:extLst>
              </a:tr>
              <a:tr h="372124">
                <a:tc>
                  <a:txBody>
                    <a:bodyPr/>
                    <a:lstStyle/>
                    <a:p>
                      <a:pPr algn="ctr"/>
                      <a:r>
                        <a:rPr kumimoji="0" lang="en-US" sz="1700" b="0" i="0" u="none" strike="noStrike" kern="1200" cap="none" spc="0" normalizeH="0" baseline="0" noProof="0" dirty="0">
                          <a:ln>
                            <a:noFill/>
                          </a:ln>
                          <a:solidFill>
                            <a:srgbClr val="0E3153"/>
                          </a:solidFill>
                          <a:effectLst/>
                          <a:uLnTx/>
                          <a:uFillTx/>
                          <a:latin typeface="Arial" panose="020B0604020202020204"/>
                          <a:ea typeface="+mn-ea"/>
                          <a:cs typeface="+mn-cs"/>
                          <a:sym typeface="Wingdings" panose="05000000000000000000" pitchFamily="2" charset="2"/>
                        </a:rPr>
                        <a:t></a:t>
                      </a:r>
                      <a:endParaRPr lang="en-US" sz="1700" b="0" dirty="0">
                        <a:solidFill>
                          <a:srgbClr val="0E3153"/>
                        </a:solidFill>
                        <a:latin typeface="Wingdings" panose="05000000000000000000" pitchFamily="2" charset="2"/>
                      </a:endParaRPr>
                    </a:p>
                  </a:txBody>
                  <a:tcPr marL="85803" marR="85803" marT="42901" marB="42901">
                    <a:solidFill>
                      <a:srgbClr val="E8EA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solidFill>
                            <a:srgbClr val="0E3153"/>
                          </a:solidFill>
                        </a:rPr>
                        <a:t>Leadership</a:t>
                      </a:r>
                    </a:p>
                  </a:txBody>
                  <a:tcPr marL="85803" marR="85803" marT="42901" marB="42901">
                    <a:solidFill>
                      <a:srgbClr val="E8EAEE"/>
                    </a:solidFill>
                  </a:tcPr>
                </a:tc>
                <a:extLst>
                  <a:ext uri="{0D108BD9-81ED-4DB2-BD59-A6C34878D82A}">
                    <a16:rowId xmlns:a16="http://schemas.microsoft.com/office/drawing/2014/main" val="1865001855"/>
                  </a:ext>
                </a:extLst>
              </a:tr>
              <a:tr h="3721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0" kern="1200" dirty="0">
                          <a:solidFill>
                            <a:srgbClr val="0E3153"/>
                          </a:solidFill>
                          <a:latin typeface="+mn-lt"/>
                          <a:ea typeface="+mn-ea"/>
                          <a:cs typeface="+mn-cs"/>
                          <a:sym typeface="Wingdings" panose="05000000000000000000" pitchFamily="2" charset="2"/>
                        </a:rPr>
                        <a:t></a:t>
                      </a:r>
                      <a:endParaRPr lang="en-US" sz="1700" b="0" kern="1200" dirty="0">
                        <a:solidFill>
                          <a:srgbClr val="0E3153"/>
                        </a:solidFill>
                        <a:latin typeface="+mn-lt"/>
                        <a:ea typeface="+mn-ea"/>
                        <a:cs typeface="+mn-cs"/>
                      </a:endParaRPr>
                    </a:p>
                  </a:txBody>
                  <a:tcPr marL="85803" marR="85803" marT="42901" marB="42901">
                    <a:solidFill>
                      <a:srgbClr val="CED2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Self-Determination</a:t>
                      </a:r>
                    </a:p>
                  </a:txBody>
                  <a:tcPr marL="85803" marR="85803" marT="42901" marB="42901">
                    <a:solidFill>
                      <a:srgbClr val="CED2D9"/>
                    </a:solidFill>
                  </a:tcPr>
                </a:tc>
                <a:extLst>
                  <a:ext uri="{0D108BD9-81ED-4DB2-BD59-A6C34878D82A}">
                    <a16:rowId xmlns:a16="http://schemas.microsoft.com/office/drawing/2014/main" val="83842569"/>
                  </a:ext>
                </a:extLst>
              </a:tr>
              <a:tr h="3721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solidFill>
                            <a:srgbClr val="0E3153"/>
                          </a:solidFill>
                          <a:latin typeface="Wingdings" panose="05000000000000000000" pitchFamily="2" charset="2"/>
                          <a:sym typeface="Wingdings" panose="05000000000000000000" pitchFamily="2" charset="2"/>
                        </a:rPr>
                        <a:t></a:t>
                      </a:r>
                      <a:endParaRPr lang="en-US" sz="1700" dirty="0">
                        <a:solidFill>
                          <a:srgbClr val="0E3153"/>
                        </a:solidFill>
                        <a:latin typeface="Wingdings" panose="05000000000000000000" pitchFamily="2" charset="2"/>
                      </a:endParaRPr>
                    </a:p>
                  </a:txBody>
                  <a:tcPr marL="85803" marR="85803" marT="42901" marB="42901">
                    <a:solidFill>
                      <a:srgbClr val="E8EAED"/>
                    </a:solidFill>
                  </a:tcPr>
                </a:tc>
                <a:tc>
                  <a:txBody>
                    <a:bodyPr/>
                    <a:lstStyle/>
                    <a:p>
                      <a:r>
                        <a:rPr lang="en-US" sz="1700" dirty="0">
                          <a:solidFill>
                            <a:srgbClr val="0F3154"/>
                          </a:solidFill>
                        </a:rPr>
                        <a:t>Authentic Community</a:t>
                      </a:r>
                    </a:p>
                  </a:txBody>
                  <a:tcPr marL="85803" marR="85803" marT="42901" marB="42901">
                    <a:solidFill>
                      <a:srgbClr val="E8EAED"/>
                    </a:solidFill>
                  </a:tcPr>
                </a:tc>
                <a:extLst>
                  <a:ext uri="{0D108BD9-81ED-4DB2-BD59-A6C34878D82A}">
                    <a16:rowId xmlns:a16="http://schemas.microsoft.com/office/drawing/2014/main" val="1489327448"/>
                  </a:ext>
                </a:extLst>
              </a:tr>
              <a:tr h="3721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solidFill>
                            <a:srgbClr val="0E3153"/>
                          </a:solidFill>
                          <a:latin typeface="Wingdings" panose="05000000000000000000" pitchFamily="2" charset="2"/>
                          <a:sym typeface="Wingdings" panose="05000000000000000000" pitchFamily="2" charset="2"/>
                        </a:rPr>
                        <a:t></a:t>
                      </a:r>
                      <a:endParaRPr lang="en-US" sz="1700" dirty="0">
                        <a:solidFill>
                          <a:srgbClr val="0E3153"/>
                        </a:solidFill>
                        <a:latin typeface="Wingdings" panose="05000000000000000000" pitchFamily="2" charset="2"/>
                      </a:endParaRPr>
                    </a:p>
                  </a:txBody>
                  <a:tcPr marL="85803" marR="85803" marT="42901" marB="42901"/>
                </a:tc>
                <a:tc>
                  <a:txBody>
                    <a:bodyPr/>
                    <a:lstStyle/>
                    <a:p>
                      <a:r>
                        <a:rPr lang="en-US" sz="1700" dirty="0">
                          <a:solidFill>
                            <a:srgbClr val="0F3154"/>
                          </a:solidFill>
                        </a:rPr>
                        <a:t>Communication/Storytelling</a:t>
                      </a:r>
                    </a:p>
                  </a:txBody>
                  <a:tcPr marL="85803" marR="85803" marT="42901" marB="42901"/>
                </a:tc>
                <a:extLst>
                  <a:ext uri="{0D108BD9-81ED-4DB2-BD59-A6C34878D82A}">
                    <a16:rowId xmlns:a16="http://schemas.microsoft.com/office/drawing/2014/main" val="4002118178"/>
                  </a:ext>
                </a:extLst>
              </a:tr>
              <a:tr h="372124">
                <a:tc>
                  <a:txBody>
                    <a:bodyPr/>
                    <a:lstStyle/>
                    <a:p>
                      <a:pPr algn="ctr"/>
                      <a:r>
                        <a:rPr kumimoji="0" lang="en-US" sz="1700" b="0" i="0" u="none" strike="noStrike" kern="1200" cap="none" spc="0" normalizeH="0" baseline="0" noProof="0" dirty="0">
                          <a:ln>
                            <a:noFill/>
                          </a:ln>
                          <a:solidFill>
                            <a:srgbClr val="0E3153"/>
                          </a:solidFill>
                          <a:effectLst/>
                          <a:uLnTx/>
                          <a:uFillTx/>
                          <a:latin typeface="Arial" panose="020B0604020202020204"/>
                          <a:ea typeface="+mn-ea"/>
                          <a:cs typeface="+mn-cs"/>
                          <a:sym typeface="Wingdings" panose="05000000000000000000" pitchFamily="2" charset="2"/>
                        </a:rPr>
                        <a:t></a:t>
                      </a:r>
                      <a:endParaRPr lang="en-US" sz="1700" dirty="0">
                        <a:solidFill>
                          <a:srgbClr val="0E3153"/>
                        </a:solidFill>
                      </a:endParaRPr>
                    </a:p>
                  </a:txBody>
                  <a:tcPr marL="85803" marR="85803" marT="42901" marB="42901"/>
                </a:tc>
                <a:tc>
                  <a:txBody>
                    <a:bodyPr/>
                    <a:lstStyle/>
                    <a:p>
                      <a:r>
                        <a:rPr lang="en-US" sz="1700" dirty="0"/>
                        <a:t>Community Engagement</a:t>
                      </a:r>
                      <a:endParaRPr lang="en-US" sz="1700" dirty="0">
                        <a:solidFill>
                          <a:srgbClr val="0F3154"/>
                        </a:solidFill>
                      </a:endParaRPr>
                    </a:p>
                  </a:txBody>
                  <a:tcPr marL="85803" marR="85803" marT="42901" marB="42901"/>
                </a:tc>
                <a:extLst>
                  <a:ext uri="{0D108BD9-81ED-4DB2-BD59-A6C34878D82A}">
                    <a16:rowId xmlns:a16="http://schemas.microsoft.com/office/drawing/2014/main" val="4185526626"/>
                  </a:ext>
                </a:extLst>
              </a:tr>
              <a:tr h="3721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E3153"/>
                          </a:solidFill>
                          <a:effectLst/>
                          <a:uLnTx/>
                          <a:uFillTx/>
                          <a:latin typeface="Arial" panose="020B0604020202020204"/>
                          <a:ea typeface="+mn-ea"/>
                          <a:cs typeface="+mn-cs"/>
                          <a:sym typeface="Wingdings" panose="05000000000000000000" pitchFamily="2" charset="2"/>
                        </a:rPr>
                        <a:t></a:t>
                      </a:r>
                      <a:endParaRPr lang="en-US" sz="1700" dirty="0">
                        <a:solidFill>
                          <a:srgbClr val="0E3153"/>
                        </a:solidFill>
                        <a:latin typeface="Wingdings" panose="05000000000000000000" pitchFamily="2" charset="2"/>
                      </a:endParaRPr>
                    </a:p>
                  </a:txBody>
                  <a:tcPr marL="85803" marR="85803" marT="42901" marB="42901"/>
                </a:tc>
                <a:tc>
                  <a:txBody>
                    <a:bodyPr/>
                    <a:lstStyle/>
                    <a:p>
                      <a:r>
                        <a:rPr lang="en-US" sz="1700">
                          <a:solidFill>
                            <a:srgbClr val="0F3154"/>
                          </a:solidFill>
                        </a:rPr>
                        <a:t>Digital Literacy</a:t>
                      </a:r>
                      <a:endParaRPr lang="en-US" sz="1700" dirty="0">
                        <a:solidFill>
                          <a:srgbClr val="0F3154"/>
                        </a:solidFill>
                      </a:endParaRPr>
                    </a:p>
                  </a:txBody>
                  <a:tcPr marL="85803" marR="85803" marT="42901" marB="42901"/>
                </a:tc>
                <a:extLst>
                  <a:ext uri="{0D108BD9-81ED-4DB2-BD59-A6C34878D82A}">
                    <a16:rowId xmlns:a16="http://schemas.microsoft.com/office/drawing/2014/main" val="3435060059"/>
                  </a:ext>
                </a:extLst>
              </a:tr>
              <a:tr h="3384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E3153"/>
                          </a:solidFill>
                          <a:effectLst/>
                          <a:uLnTx/>
                          <a:uFillTx/>
                          <a:latin typeface="Arial" panose="020B0604020202020204"/>
                          <a:ea typeface="+mn-ea"/>
                          <a:cs typeface="+mn-cs"/>
                          <a:sym typeface="Wingdings" panose="05000000000000000000" pitchFamily="2" charset="2"/>
                        </a:rPr>
                        <a:t></a:t>
                      </a:r>
                      <a:endParaRPr kumimoji="0" lang="en-US" sz="1700" b="0" i="0" u="none" strike="noStrike" kern="1200" cap="none" spc="0" normalizeH="0" baseline="0" noProof="0" dirty="0">
                        <a:ln>
                          <a:noFill/>
                        </a:ln>
                        <a:solidFill>
                          <a:srgbClr val="0E3153"/>
                        </a:solidFill>
                        <a:effectLst/>
                        <a:uLnTx/>
                        <a:uFillTx/>
                        <a:latin typeface="Wingdings" panose="05000000000000000000" pitchFamily="2" charset="2"/>
                        <a:ea typeface="+mn-ea"/>
                        <a:cs typeface="+mn-cs"/>
                      </a:endParaRPr>
                    </a:p>
                  </a:txBody>
                  <a:tcPr marL="85803" marR="85803" marT="42901" marB="4290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solidFill>
                            <a:srgbClr val="0F3154"/>
                          </a:solidFill>
                        </a:rPr>
                        <a:t>Political Acumen</a:t>
                      </a:r>
                    </a:p>
                  </a:txBody>
                  <a:tcPr marL="85803" marR="85803" marT="42901" marB="42901"/>
                </a:tc>
                <a:extLst>
                  <a:ext uri="{0D108BD9-81ED-4DB2-BD59-A6C34878D82A}">
                    <a16:rowId xmlns:a16="http://schemas.microsoft.com/office/drawing/2014/main" val="1887734098"/>
                  </a:ext>
                </a:extLst>
              </a:tr>
            </a:tbl>
          </a:graphicData>
        </a:graphic>
      </p:graphicFrame>
    </p:spTree>
    <p:extLst>
      <p:ext uri="{BB962C8B-B14F-4D97-AF65-F5344CB8AC3E}">
        <p14:creationId xmlns:p14="http://schemas.microsoft.com/office/powerpoint/2010/main" val="4110795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F15A11-F5CB-F44A-82B4-D2D891C13B2B}"/>
              </a:ext>
            </a:extLst>
          </p:cNvPr>
          <p:cNvSpPr>
            <a:spLocks noGrp="1"/>
          </p:cNvSpPr>
          <p:nvPr>
            <p:ph type="title"/>
          </p:nvPr>
        </p:nvSpPr>
        <p:spPr>
          <a:xfrm>
            <a:off x="402773" y="421395"/>
            <a:ext cx="8368693" cy="639762"/>
          </a:xfrm>
        </p:spPr>
        <p:txBody>
          <a:bodyPr>
            <a:normAutofit/>
          </a:bodyPr>
          <a:lstStyle/>
          <a:p>
            <a:r>
              <a:rPr lang="en-US" dirty="0"/>
              <a:t>Common Advocacy Tasks</a:t>
            </a:r>
          </a:p>
        </p:txBody>
      </p:sp>
      <p:graphicFrame>
        <p:nvGraphicFramePr>
          <p:cNvPr id="12" name="Content Placeholder 5">
            <a:extLst>
              <a:ext uri="{FF2B5EF4-FFF2-40B4-BE49-F238E27FC236}">
                <a16:creationId xmlns:a16="http://schemas.microsoft.com/office/drawing/2014/main" id="{21312DF3-CB7E-C24B-9CDD-B9C37D321F0F}"/>
              </a:ext>
            </a:extLst>
          </p:cNvPr>
          <p:cNvGraphicFramePr>
            <a:graphicFrameLocks/>
          </p:cNvGraphicFramePr>
          <p:nvPr>
            <p:extLst>
              <p:ext uri="{D42A27DB-BD31-4B8C-83A1-F6EECF244321}">
                <p14:modId xmlns:p14="http://schemas.microsoft.com/office/powerpoint/2010/main" val="1429650260"/>
              </p:ext>
            </p:extLst>
          </p:nvPr>
        </p:nvGraphicFramePr>
        <p:xfrm>
          <a:off x="2385391" y="938255"/>
          <a:ext cx="4143861" cy="30258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Several blue rectangular signs with white text&#10;&#10;Description automatically generated">
            <a:extLst>
              <a:ext uri="{FF2B5EF4-FFF2-40B4-BE49-F238E27FC236}">
                <a16:creationId xmlns:a16="http://schemas.microsoft.com/office/drawing/2014/main" id="{6913C0F4-8C85-C857-027C-D4ED4A0E77D9}"/>
              </a:ext>
            </a:extLst>
          </p:cNvPr>
          <p:cNvPicPr>
            <a:picLocks noChangeAspect="1"/>
          </p:cNvPicPr>
          <p:nvPr/>
        </p:nvPicPr>
        <p:blipFill>
          <a:blip r:embed="rId9"/>
          <a:stretch>
            <a:fillRect/>
          </a:stretch>
        </p:blipFill>
        <p:spPr>
          <a:xfrm>
            <a:off x="3734390" y="864351"/>
            <a:ext cx="4707076" cy="3099782"/>
          </a:xfrm>
          <a:prstGeom prst="rect">
            <a:avLst/>
          </a:prstGeom>
        </p:spPr>
      </p:pic>
      <p:sp>
        <p:nvSpPr>
          <p:cNvPr id="7" name="TextBox 6">
            <a:extLst>
              <a:ext uri="{FF2B5EF4-FFF2-40B4-BE49-F238E27FC236}">
                <a16:creationId xmlns:a16="http://schemas.microsoft.com/office/drawing/2014/main" id="{E885EA5D-62FF-F15D-B1C9-2A9612FE25A6}"/>
              </a:ext>
            </a:extLst>
          </p:cNvPr>
          <p:cNvSpPr txBox="1"/>
          <p:nvPr/>
        </p:nvSpPr>
        <p:spPr>
          <a:xfrm>
            <a:off x="1033670" y="1061157"/>
            <a:ext cx="2700719" cy="2031325"/>
          </a:xfrm>
          <a:prstGeom prst="rect">
            <a:avLst/>
          </a:prstGeom>
          <a:solidFill>
            <a:schemeClr val="bg1"/>
          </a:solidFill>
        </p:spPr>
        <p:txBody>
          <a:bodyPr wrap="square" rtlCol="0">
            <a:spAutoFit/>
          </a:bodyPr>
          <a:lstStyle/>
          <a:p>
            <a:endParaRPr lang="en-US" b="1" dirty="0">
              <a:solidFill>
                <a:schemeClr val="accent2"/>
              </a:solidFill>
            </a:endParaRPr>
          </a:p>
          <a:p>
            <a:r>
              <a:rPr lang="en-US" b="1" dirty="0">
                <a:solidFill>
                  <a:schemeClr val="accent2"/>
                </a:solidFill>
              </a:rPr>
              <a:t>PRIMARY TASKS:</a:t>
            </a:r>
          </a:p>
          <a:p>
            <a:endParaRPr lang="en-US" b="1" dirty="0">
              <a:solidFill>
                <a:schemeClr val="accent2"/>
              </a:solidFill>
            </a:endParaRPr>
          </a:p>
          <a:p>
            <a:r>
              <a:rPr lang="en-US" b="1" dirty="0">
                <a:solidFill>
                  <a:schemeClr val="accent2"/>
                </a:solidFill>
              </a:rPr>
              <a:t>Film Screening</a:t>
            </a:r>
          </a:p>
          <a:p>
            <a:r>
              <a:rPr lang="en-US" b="1" dirty="0">
                <a:solidFill>
                  <a:schemeClr val="accent2"/>
                </a:solidFill>
              </a:rPr>
              <a:t>Lawmaker Meeting</a:t>
            </a:r>
          </a:p>
          <a:p>
            <a:endParaRPr lang="en-US" b="1" dirty="0">
              <a:solidFill>
                <a:schemeClr val="accent2"/>
              </a:solidFill>
            </a:endParaRPr>
          </a:p>
          <a:p>
            <a:endParaRPr lang="en-US" b="1" dirty="0">
              <a:solidFill>
                <a:schemeClr val="accent2"/>
              </a:solidFill>
            </a:endParaRPr>
          </a:p>
        </p:txBody>
      </p:sp>
    </p:spTree>
    <p:custDataLst>
      <p:tags r:id="rId1"/>
    </p:custDataLst>
    <p:extLst>
      <p:ext uri="{BB962C8B-B14F-4D97-AF65-F5344CB8AC3E}">
        <p14:creationId xmlns:p14="http://schemas.microsoft.com/office/powerpoint/2010/main" val="3869260395"/>
      </p:ext>
    </p:extLst>
  </p:cSld>
  <p:clrMapOvr>
    <a:masterClrMapping/>
  </p:clrMapOvr>
  <mc:AlternateContent xmlns:mc="http://schemas.openxmlformats.org/markup-compatibility/2006" xmlns:p14="http://schemas.microsoft.com/office/powerpoint/2010/main">
    <mc:Choice Requires="p14">
      <p:transition spd="slow" p14:dur="2000" advTm="137020"/>
    </mc:Choice>
    <mc:Fallback xmlns="">
      <p:transition spd="slow" advTm="13702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814D-C8E8-084B-9E38-BC10073DE727}"/>
              </a:ext>
            </a:extLst>
          </p:cNvPr>
          <p:cNvSpPr>
            <a:spLocks noGrp="1"/>
          </p:cNvSpPr>
          <p:nvPr>
            <p:ph type="title"/>
          </p:nvPr>
        </p:nvSpPr>
        <p:spPr>
          <a:xfrm>
            <a:off x="685759" y="2169694"/>
            <a:ext cx="8030401" cy="751522"/>
          </a:xfrm>
        </p:spPr>
        <p:txBody>
          <a:bodyPr/>
          <a:lstStyle/>
          <a:p>
            <a:r>
              <a:rPr lang="en-US" b="1"/>
              <a:t>Method: </a:t>
            </a:r>
            <a:r>
              <a:rPr lang="en-US" b="1" dirty="0"/>
              <a:t>Blended Learning</a:t>
            </a:r>
            <a:endParaRPr lang="en-US" dirty="0"/>
          </a:p>
        </p:txBody>
      </p:sp>
      <p:sp>
        <p:nvSpPr>
          <p:cNvPr id="6" name="Text Placeholder 5">
            <a:extLst>
              <a:ext uri="{FF2B5EF4-FFF2-40B4-BE49-F238E27FC236}">
                <a16:creationId xmlns:a16="http://schemas.microsoft.com/office/drawing/2014/main" id="{B042CB58-2AC0-492B-83F0-4D6063DB72B8}"/>
              </a:ext>
            </a:extLst>
          </p:cNvPr>
          <p:cNvSpPr>
            <a:spLocks noGrp="1"/>
          </p:cNvSpPr>
          <p:nvPr>
            <p:ph type="body" sz="quarter" idx="10"/>
          </p:nvPr>
        </p:nvSpPr>
        <p:spPr/>
        <p:txBody>
          <a:bodyPr/>
          <a:lstStyle/>
          <a:p>
            <a:pPr>
              <a:buFont typeface="Arial" panose="020B0604020202020204" pitchFamily="34" charset="0"/>
              <a:buChar char="•"/>
            </a:pPr>
            <a:r>
              <a:rPr lang="en-US" sz="2000" dirty="0"/>
              <a:t>Social Learning </a:t>
            </a:r>
          </a:p>
          <a:p>
            <a:pPr>
              <a:buFont typeface="Arial" panose="020B0604020202020204" pitchFamily="34" charset="0"/>
              <a:buChar char="•"/>
            </a:pPr>
            <a:r>
              <a:rPr lang="en-US" sz="2000" dirty="0"/>
              <a:t>Scenario-Based Role-Play/Rehearsal</a:t>
            </a:r>
          </a:p>
          <a:p>
            <a:pPr>
              <a:buFont typeface="Arial" panose="020B0604020202020204" pitchFamily="34" charset="0"/>
              <a:buChar char="•"/>
            </a:pPr>
            <a:r>
              <a:rPr lang="en-US" sz="2000" dirty="0"/>
              <a:t>Online Learning (asynchronous &amp; synchronous)</a:t>
            </a:r>
          </a:p>
          <a:p>
            <a:pPr>
              <a:buFont typeface="Arial" panose="020B0604020202020204" pitchFamily="34" charset="0"/>
              <a:buChar char="•"/>
            </a:pPr>
            <a:r>
              <a:rPr lang="en-US" sz="2000" dirty="0"/>
              <a:t>Performance Supports</a:t>
            </a:r>
            <a:endParaRPr lang="en-US" sz="2000" i="1" dirty="0">
              <a:solidFill>
                <a:schemeClr val="accent2">
                  <a:lumMod val="40000"/>
                  <a:lumOff val="60000"/>
                </a:schemeClr>
              </a:solidFill>
            </a:endParaRPr>
          </a:p>
        </p:txBody>
      </p:sp>
    </p:spTree>
    <p:extLst>
      <p:ext uri="{BB962C8B-B14F-4D97-AF65-F5344CB8AC3E}">
        <p14:creationId xmlns:p14="http://schemas.microsoft.com/office/powerpoint/2010/main" val="27355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814D-C8E8-084B-9E38-BC10073DE727}"/>
              </a:ext>
            </a:extLst>
          </p:cNvPr>
          <p:cNvSpPr>
            <a:spLocks noGrp="1"/>
          </p:cNvSpPr>
          <p:nvPr>
            <p:ph type="title"/>
          </p:nvPr>
        </p:nvSpPr>
        <p:spPr>
          <a:xfrm>
            <a:off x="685759" y="2169693"/>
            <a:ext cx="8030401" cy="1299063"/>
          </a:xfrm>
        </p:spPr>
        <p:txBody>
          <a:bodyPr/>
          <a:lstStyle/>
          <a:p>
            <a:r>
              <a:rPr lang="en-US" b="1" dirty="0"/>
              <a:t>Social Learning</a:t>
            </a:r>
            <a:endParaRPr lang="en-US" dirty="0"/>
          </a:p>
        </p:txBody>
      </p:sp>
      <p:sp>
        <p:nvSpPr>
          <p:cNvPr id="6" name="Text Placeholder 5">
            <a:extLst>
              <a:ext uri="{FF2B5EF4-FFF2-40B4-BE49-F238E27FC236}">
                <a16:creationId xmlns:a16="http://schemas.microsoft.com/office/drawing/2014/main" id="{B042CB58-2AC0-492B-83F0-4D6063DB72B8}"/>
              </a:ext>
            </a:extLst>
          </p:cNvPr>
          <p:cNvSpPr>
            <a:spLocks noGrp="1"/>
          </p:cNvSpPr>
          <p:nvPr>
            <p:ph type="body" sz="quarter" idx="10"/>
          </p:nvPr>
        </p:nvSpPr>
        <p:spPr>
          <a:xfrm>
            <a:off x="685757" y="3601947"/>
            <a:ext cx="8240033" cy="1125743"/>
          </a:xfrm>
        </p:spPr>
        <p:txBody>
          <a:bodyPr/>
          <a:lstStyle/>
          <a:p>
            <a:pPr marL="0" indent="0"/>
            <a:r>
              <a:rPr lang="en-US" sz="2000" dirty="0"/>
              <a:t>Cognitive Apprenticeship, Self-Determination, Community of Practice, Coaching, Peer Learning </a:t>
            </a:r>
            <a:endParaRPr lang="en-US" dirty="0"/>
          </a:p>
        </p:txBody>
      </p:sp>
    </p:spTree>
    <p:extLst>
      <p:ext uri="{BB962C8B-B14F-4D97-AF65-F5344CB8AC3E}">
        <p14:creationId xmlns:p14="http://schemas.microsoft.com/office/powerpoint/2010/main" val="2113764456"/>
      </p:ext>
    </p:extLst>
  </p:cSld>
  <p:clrMapOvr>
    <a:masterClrMapping/>
  </p:clrMapOvr>
  <mc:AlternateContent xmlns:mc="http://schemas.openxmlformats.org/markup-compatibility/2006" xmlns:p14="http://schemas.microsoft.com/office/powerpoint/2010/main">
    <mc:Choice Requires="p14">
      <p:transition spd="med" p14:dur="700" advTm="33593">
        <p:fade/>
      </p:transition>
    </mc:Choice>
    <mc:Fallback xmlns="">
      <p:transition spd="med" advTm="33593">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2F11476-F1EB-C24B-B8F7-9DE9B0A10586}"/>
              </a:ext>
            </a:extLst>
          </p:cNvPr>
          <p:cNvGraphicFramePr>
            <a:graphicFrameLocks noChangeAspect="1"/>
          </p:cNvGraphicFramePr>
          <p:nvPr/>
        </p:nvGraphicFramePr>
        <p:xfrm>
          <a:off x="1007918" y="347807"/>
          <a:ext cx="6660573" cy="44478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B46FA22E-856C-3441-8054-DEC6CF54F60E}"/>
              </a:ext>
            </a:extLst>
          </p:cNvPr>
          <p:cNvSpPr txBox="1"/>
          <p:nvPr/>
        </p:nvSpPr>
        <p:spPr>
          <a:xfrm>
            <a:off x="436418" y="347807"/>
            <a:ext cx="2078182" cy="954107"/>
          </a:xfrm>
          <a:prstGeom prst="rect">
            <a:avLst/>
          </a:prstGeom>
          <a:noFill/>
        </p:spPr>
        <p:txBody>
          <a:bodyPr wrap="square" rtlCol="0">
            <a:spAutoFit/>
          </a:bodyPr>
          <a:lstStyle/>
          <a:p>
            <a:r>
              <a:rPr lang="en-US" sz="2800" b="1" dirty="0">
                <a:solidFill>
                  <a:schemeClr val="accent1"/>
                </a:solidFill>
              </a:rPr>
              <a:t>Social</a:t>
            </a:r>
          </a:p>
          <a:p>
            <a:r>
              <a:rPr lang="en-US" sz="2800" b="1" dirty="0">
                <a:solidFill>
                  <a:schemeClr val="accent1"/>
                </a:solidFill>
              </a:rPr>
              <a:t>Learning</a:t>
            </a:r>
          </a:p>
        </p:txBody>
      </p:sp>
      <p:sp>
        <p:nvSpPr>
          <p:cNvPr id="2" name="TextBox 1">
            <a:extLst>
              <a:ext uri="{FF2B5EF4-FFF2-40B4-BE49-F238E27FC236}">
                <a16:creationId xmlns:a16="http://schemas.microsoft.com/office/drawing/2014/main" id="{FA717699-BD15-774B-B25D-5A99D82CDC99}"/>
              </a:ext>
            </a:extLst>
          </p:cNvPr>
          <p:cNvSpPr txBox="1"/>
          <p:nvPr/>
        </p:nvSpPr>
        <p:spPr>
          <a:xfrm>
            <a:off x="4572000" y="244133"/>
            <a:ext cx="2078181" cy="553998"/>
          </a:xfrm>
          <a:prstGeom prst="rect">
            <a:avLst/>
          </a:prstGeom>
          <a:noFill/>
        </p:spPr>
        <p:txBody>
          <a:bodyPr wrap="square" rtlCol="0">
            <a:spAutoFit/>
          </a:bodyPr>
          <a:lstStyle/>
          <a:p>
            <a:pPr algn="ctr"/>
            <a:r>
              <a:rPr lang="en-US" sz="1000" dirty="0">
                <a:solidFill>
                  <a:schemeClr val="accent1"/>
                </a:solidFill>
                <a:cs typeface="Arial" panose="020B0604020202020204" pitchFamily="34" charset="0"/>
              </a:rPr>
              <a:t>Learn to think like an expert </a:t>
            </a:r>
            <a:br>
              <a:rPr lang="en-US" sz="1000" dirty="0">
                <a:solidFill>
                  <a:schemeClr val="accent1"/>
                </a:solidFill>
                <a:cs typeface="Arial" panose="020B0604020202020204" pitchFamily="34" charset="0"/>
              </a:rPr>
            </a:br>
            <a:r>
              <a:rPr lang="en-US" sz="1000" dirty="0">
                <a:solidFill>
                  <a:schemeClr val="accent1"/>
                </a:solidFill>
                <a:cs typeface="Arial" panose="020B0604020202020204" pitchFamily="34" charset="0"/>
              </a:rPr>
              <a:t>+ Self-reflection </a:t>
            </a:r>
            <a:br>
              <a:rPr lang="en-US" sz="1000" dirty="0">
                <a:solidFill>
                  <a:schemeClr val="accent1"/>
                </a:solidFill>
                <a:cs typeface="Arial" panose="020B0604020202020204" pitchFamily="34" charset="0"/>
              </a:rPr>
            </a:br>
            <a:r>
              <a:rPr lang="en-US" sz="1000" dirty="0">
                <a:solidFill>
                  <a:schemeClr val="accent1"/>
                </a:solidFill>
                <a:cs typeface="Arial" panose="020B0604020202020204" pitchFamily="34" charset="0"/>
              </a:rPr>
              <a:t>+ Deliberate Practice</a:t>
            </a:r>
          </a:p>
        </p:txBody>
      </p:sp>
      <p:sp>
        <p:nvSpPr>
          <p:cNvPr id="5" name="TextBox 4">
            <a:extLst>
              <a:ext uri="{FF2B5EF4-FFF2-40B4-BE49-F238E27FC236}">
                <a16:creationId xmlns:a16="http://schemas.microsoft.com/office/drawing/2014/main" id="{15DA87AB-2154-BB42-8FCB-8AECEBE4086D}"/>
              </a:ext>
            </a:extLst>
          </p:cNvPr>
          <p:cNvSpPr txBox="1"/>
          <p:nvPr/>
        </p:nvSpPr>
        <p:spPr>
          <a:xfrm>
            <a:off x="5317874" y="3221086"/>
            <a:ext cx="2078180" cy="707886"/>
          </a:xfrm>
          <a:prstGeom prst="rect">
            <a:avLst/>
          </a:prstGeom>
          <a:noFill/>
        </p:spPr>
        <p:txBody>
          <a:bodyPr wrap="square" rtlCol="0">
            <a:spAutoFit/>
          </a:bodyPr>
          <a:lstStyle/>
          <a:p>
            <a:pPr algn="ctr"/>
            <a:r>
              <a:rPr lang="en-US" sz="1000" dirty="0">
                <a:solidFill>
                  <a:schemeClr val="accent1"/>
                </a:solidFill>
              </a:rPr>
              <a:t>Collaborative, </a:t>
            </a:r>
          </a:p>
          <a:p>
            <a:pPr algn="ctr"/>
            <a:r>
              <a:rPr lang="en-US" sz="1000" dirty="0">
                <a:solidFill>
                  <a:schemeClr val="accent1"/>
                </a:solidFill>
              </a:rPr>
              <a:t>Self-governing </a:t>
            </a:r>
          </a:p>
          <a:p>
            <a:pPr algn="ctr"/>
            <a:r>
              <a:rPr lang="en-US" sz="1000" dirty="0">
                <a:solidFill>
                  <a:schemeClr val="accent1"/>
                </a:solidFill>
              </a:rPr>
              <a:t>Community </a:t>
            </a:r>
            <a:br>
              <a:rPr lang="en-US" sz="1000" dirty="0">
                <a:solidFill>
                  <a:schemeClr val="accent1"/>
                </a:solidFill>
              </a:rPr>
            </a:br>
            <a:endParaRPr lang="en-US" sz="1000" i="1" dirty="0">
              <a:solidFill>
                <a:schemeClr val="accent1"/>
              </a:solidFill>
            </a:endParaRPr>
          </a:p>
        </p:txBody>
      </p:sp>
      <p:sp>
        <p:nvSpPr>
          <p:cNvPr id="6" name="TextBox 5">
            <a:extLst>
              <a:ext uri="{FF2B5EF4-FFF2-40B4-BE49-F238E27FC236}">
                <a16:creationId xmlns:a16="http://schemas.microsoft.com/office/drawing/2014/main" id="{1DF22A0D-050E-D944-B212-0260C166736C}"/>
              </a:ext>
            </a:extLst>
          </p:cNvPr>
          <p:cNvSpPr txBox="1"/>
          <p:nvPr/>
        </p:nvSpPr>
        <p:spPr>
          <a:xfrm>
            <a:off x="2734871" y="4393352"/>
            <a:ext cx="1184031" cy="553998"/>
          </a:xfrm>
          <a:prstGeom prst="rect">
            <a:avLst/>
          </a:prstGeom>
          <a:noFill/>
        </p:spPr>
        <p:txBody>
          <a:bodyPr wrap="square" rtlCol="0">
            <a:spAutoFit/>
          </a:bodyPr>
          <a:lstStyle/>
          <a:p>
            <a:pPr algn="ctr"/>
            <a:r>
              <a:rPr lang="en-US" sz="1000" dirty="0">
                <a:solidFill>
                  <a:schemeClr val="accent1"/>
                </a:solidFill>
              </a:rPr>
              <a:t>Formal + </a:t>
            </a:r>
            <a:br>
              <a:rPr lang="en-US" sz="1000" dirty="0">
                <a:solidFill>
                  <a:schemeClr val="accent1"/>
                </a:solidFill>
              </a:rPr>
            </a:br>
            <a:r>
              <a:rPr lang="en-US" sz="1000" dirty="0">
                <a:solidFill>
                  <a:schemeClr val="accent1"/>
                </a:solidFill>
              </a:rPr>
              <a:t>Informal </a:t>
            </a:r>
            <a:br>
              <a:rPr lang="en-US" sz="1000" dirty="0">
                <a:solidFill>
                  <a:schemeClr val="accent1"/>
                </a:solidFill>
              </a:rPr>
            </a:br>
            <a:r>
              <a:rPr lang="en-US" sz="1000" dirty="0">
                <a:solidFill>
                  <a:schemeClr val="accent1"/>
                </a:solidFill>
              </a:rPr>
              <a:t>Activities</a:t>
            </a:r>
          </a:p>
        </p:txBody>
      </p:sp>
      <p:sp>
        <p:nvSpPr>
          <p:cNvPr id="7" name="TextBox 6">
            <a:extLst>
              <a:ext uri="{FF2B5EF4-FFF2-40B4-BE49-F238E27FC236}">
                <a16:creationId xmlns:a16="http://schemas.microsoft.com/office/drawing/2014/main" id="{2075EF27-8F74-E946-9F42-00D4A3A74B18}"/>
              </a:ext>
            </a:extLst>
          </p:cNvPr>
          <p:cNvSpPr txBox="1"/>
          <p:nvPr/>
        </p:nvSpPr>
        <p:spPr>
          <a:xfrm>
            <a:off x="835153" y="2605317"/>
            <a:ext cx="1723293" cy="553998"/>
          </a:xfrm>
          <a:prstGeom prst="rect">
            <a:avLst/>
          </a:prstGeom>
          <a:noFill/>
        </p:spPr>
        <p:txBody>
          <a:bodyPr wrap="square" rtlCol="0">
            <a:spAutoFit/>
          </a:bodyPr>
          <a:lstStyle/>
          <a:p>
            <a:pPr algn="ctr"/>
            <a:r>
              <a:rPr lang="en-US" sz="1000" dirty="0">
                <a:solidFill>
                  <a:schemeClr val="accent1"/>
                </a:solidFill>
              </a:rPr>
              <a:t>Modeling,</a:t>
            </a:r>
          </a:p>
          <a:p>
            <a:pPr algn="ctr"/>
            <a:r>
              <a:rPr lang="en-US" sz="1000" dirty="0">
                <a:solidFill>
                  <a:schemeClr val="accent1"/>
                </a:solidFill>
              </a:rPr>
              <a:t>Feedback,</a:t>
            </a:r>
          </a:p>
          <a:p>
            <a:pPr algn="ctr"/>
            <a:r>
              <a:rPr lang="en-US" sz="1000" dirty="0">
                <a:solidFill>
                  <a:schemeClr val="accent1"/>
                </a:solidFill>
              </a:rPr>
              <a:t>Goal-oriented</a:t>
            </a:r>
          </a:p>
        </p:txBody>
      </p:sp>
      <p:sp>
        <p:nvSpPr>
          <p:cNvPr id="13" name="Rectangle 12">
            <a:extLst>
              <a:ext uri="{FF2B5EF4-FFF2-40B4-BE49-F238E27FC236}">
                <a16:creationId xmlns:a16="http://schemas.microsoft.com/office/drawing/2014/main" id="{625587EA-0FD5-0949-9F19-CF593F7A941F}"/>
              </a:ext>
            </a:extLst>
          </p:cNvPr>
          <p:cNvSpPr/>
          <p:nvPr/>
        </p:nvSpPr>
        <p:spPr>
          <a:xfrm rot="18716089">
            <a:off x="3573557" y="1651341"/>
            <a:ext cx="1723293" cy="2033557"/>
          </a:xfrm>
          <a:prstGeom prst="rect">
            <a:avLst/>
          </a:prstGeom>
          <a:noFill/>
        </p:spPr>
        <p:txBody>
          <a:bodyPr wrap="square" lIns="91440" tIns="45720" rIns="91440" bIns="45720">
            <a:prstTxWarp prst="textArchUp">
              <a:avLst>
                <a:gd name="adj" fmla="val 7991309"/>
              </a:avLst>
            </a:prstTxWarp>
            <a:spAutoFit/>
          </a:bodyPr>
          <a:lstStyle/>
          <a:p>
            <a:pPr algn="ctr"/>
            <a:r>
              <a:rPr lang="en-US" sz="1400" b="0" cap="none" spc="0" dirty="0">
                <a:ln w="0"/>
                <a:solidFill>
                  <a:schemeClr val="accent1"/>
                </a:solidFill>
                <a:effectLst>
                  <a:outerShdw blurRad="38100" dist="25400" dir="5400000" algn="ctr" rotWithShape="0">
                    <a:srgbClr val="6E747A">
                      <a:alpha val="43000"/>
                    </a:srgbClr>
                  </a:outerShdw>
                </a:effectLst>
              </a:rPr>
              <a:t>Autonomy</a:t>
            </a:r>
          </a:p>
        </p:txBody>
      </p:sp>
      <p:sp>
        <p:nvSpPr>
          <p:cNvPr id="14" name="Rectangle 13">
            <a:extLst>
              <a:ext uri="{FF2B5EF4-FFF2-40B4-BE49-F238E27FC236}">
                <a16:creationId xmlns:a16="http://schemas.microsoft.com/office/drawing/2014/main" id="{9E2753D9-3ECA-A843-A6F4-B3C3F379F107}"/>
              </a:ext>
            </a:extLst>
          </p:cNvPr>
          <p:cNvSpPr/>
          <p:nvPr/>
        </p:nvSpPr>
        <p:spPr>
          <a:xfrm rot="616664">
            <a:off x="3319673" y="1505384"/>
            <a:ext cx="2111942" cy="1968829"/>
          </a:xfrm>
          <a:prstGeom prst="rect">
            <a:avLst/>
          </a:prstGeom>
          <a:noFill/>
        </p:spPr>
        <p:txBody>
          <a:bodyPr wrap="square" lIns="91440" tIns="45720" rIns="91440" bIns="45720">
            <a:prstTxWarp prst="textArchDown">
              <a:avLst>
                <a:gd name="adj" fmla="val 18140318"/>
              </a:avLst>
            </a:prstTxWarp>
            <a:spAutoFit/>
          </a:bodyPr>
          <a:lstStyle/>
          <a:p>
            <a:pPr algn="ctr"/>
            <a:r>
              <a:rPr lang="en-US" sz="1400" dirty="0">
                <a:ln w="0"/>
                <a:solidFill>
                  <a:schemeClr val="accent1"/>
                </a:solidFill>
                <a:effectLst>
                  <a:outerShdw blurRad="38100" dist="25400" dir="5400000" algn="ctr" rotWithShape="0">
                    <a:srgbClr val="6E747A">
                      <a:alpha val="43000"/>
                    </a:srgbClr>
                  </a:outerShdw>
                </a:effectLst>
              </a:rPr>
              <a:t>Relatedness</a:t>
            </a:r>
            <a:endParaRPr lang="en-US" sz="1400" b="0" cap="none" spc="0" dirty="0">
              <a:ln w="0"/>
              <a:solidFill>
                <a:schemeClr val="accent1"/>
              </a:solidFill>
              <a:effectLst>
                <a:outerShdw blurRad="38100" dist="25400" dir="5400000" algn="ctr" rotWithShape="0">
                  <a:srgbClr val="6E747A">
                    <a:alpha val="43000"/>
                  </a:srgbClr>
                </a:outerShdw>
              </a:effectLst>
            </a:endParaRPr>
          </a:p>
        </p:txBody>
      </p:sp>
      <p:sp>
        <p:nvSpPr>
          <p:cNvPr id="15" name="Rectangle 14">
            <a:extLst>
              <a:ext uri="{FF2B5EF4-FFF2-40B4-BE49-F238E27FC236}">
                <a16:creationId xmlns:a16="http://schemas.microsoft.com/office/drawing/2014/main" id="{2F640546-EA2D-1549-8F53-144A7DAE61A2}"/>
              </a:ext>
            </a:extLst>
          </p:cNvPr>
          <p:cNvSpPr/>
          <p:nvPr/>
        </p:nvSpPr>
        <p:spPr>
          <a:xfrm rot="3896579">
            <a:off x="3216479" y="1557937"/>
            <a:ext cx="1804614" cy="2245715"/>
          </a:xfrm>
          <a:prstGeom prst="rect">
            <a:avLst/>
          </a:prstGeom>
          <a:noFill/>
        </p:spPr>
        <p:txBody>
          <a:bodyPr wrap="square" lIns="91440" tIns="45720" rIns="91440" bIns="45720">
            <a:prstTxWarp prst="textArchUp">
              <a:avLst>
                <a:gd name="adj" fmla="val 6734632"/>
              </a:avLst>
            </a:prstTxWarp>
            <a:spAutoFit/>
          </a:bodyPr>
          <a:lstStyle/>
          <a:p>
            <a:pPr algn="ctr"/>
            <a:r>
              <a:rPr lang="en-US" sz="1400" b="0" cap="none" spc="0" dirty="0">
                <a:ln w="0"/>
                <a:solidFill>
                  <a:schemeClr val="accent1"/>
                </a:solidFill>
                <a:effectLst>
                  <a:outerShdw blurRad="38100" dist="25400" dir="5400000" algn="ctr" rotWithShape="0">
                    <a:srgbClr val="6E747A">
                      <a:alpha val="43000"/>
                    </a:srgbClr>
                  </a:outerShdw>
                </a:effectLst>
              </a:rPr>
              <a:t>Competence</a:t>
            </a:r>
          </a:p>
        </p:txBody>
      </p:sp>
      <p:sp>
        <p:nvSpPr>
          <p:cNvPr id="8" name="TextBox 7">
            <a:extLst>
              <a:ext uri="{FF2B5EF4-FFF2-40B4-BE49-F238E27FC236}">
                <a16:creationId xmlns:a16="http://schemas.microsoft.com/office/drawing/2014/main" id="{295EA379-5F0E-754A-A154-632D248913BA}"/>
              </a:ext>
            </a:extLst>
          </p:cNvPr>
          <p:cNvSpPr txBox="1"/>
          <p:nvPr/>
        </p:nvSpPr>
        <p:spPr>
          <a:xfrm>
            <a:off x="6832610" y="1134450"/>
            <a:ext cx="2085247" cy="553998"/>
          </a:xfrm>
          <a:prstGeom prst="rect">
            <a:avLst/>
          </a:prstGeom>
          <a:noFill/>
        </p:spPr>
        <p:txBody>
          <a:bodyPr wrap="square" rtlCol="0">
            <a:spAutoFit/>
          </a:bodyPr>
          <a:lstStyle/>
          <a:p>
            <a:r>
              <a:rPr lang="en-US" sz="1000" b="1" i="1" dirty="0">
                <a:solidFill>
                  <a:schemeClr val="bg1"/>
                </a:solidFill>
              </a:rPr>
              <a:t>Autonomy</a:t>
            </a:r>
            <a:r>
              <a:rPr lang="en-US" sz="1000" i="1" dirty="0">
                <a:solidFill>
                  <a:schemeClr val="bg1"/>
                </a:solidFill>
              </a:rPr>
              <a:t>: People need to feel in control of their own behaviors and goals. </a:t>
            </a:r>
          </a:p>
        </p:txBody>
      </p:sp>
      <p:sp>
        <p:nvSpPr>
          <p:cNvPr id="12" name="TextBox 11">
            <a:extLst>
              <a:ext uri="{FF2B5EF4-FFF2-40B4-BE49-F238E27FC236}">
                <a16:creationId xmlns:a16="http://schemas.microsoft.com/office/drawing/2014/main" id="{2D3FE651-5685-4440-B1F9-A1BED0D547A2}"/>
              </a:ext>
            </a:extLst>
          </p:cNvPr>
          <p:cNvSpPr txBox="1"/>
          <p:nvPr/>
        </p:nvSpPr>
        <p:spPr>
          <a:xfrm>
            <a:off x="6817146" y="1767479"/>
            <a:ext cx="2085247" cy="553998"/>
          </a:xfrm>
          <a:prstGeom prst="rect">
            <a:avLst/>
          </a:prstGeom>
          <a:noFill/>
        </p:spPr>
        <p:txBody>
          <a:bodyPr wrap="square" rtlCol="0">
            <a:spAutoFit/>
          </a:bodyPr>
          <a:lstStyle/>
          <a:p>
            <a:pPr fontAlgn="base"/>
            <a:r>
              <a:rPr lang="en-US" sz="1000" b="1" i="1" dirty="0">
                <a:solidFill>
                  <a:schemeClr val="bg1"/>
                </a:solidFill>
              </a:rPr>
              <a:t>Competence</a:t>
            </a:r>
            <a:r>
              <a:rPr lang="en-US" sz="1000" i="1" dirty="0">
                <a:solidFill>
                  <a:schemeClr val="bg1"/>
                </a:solidFill>
              </a:rPr>
              <a:t>: People need to gain mastery of tasks and learn different skills. </a:t>
            </a:r>
          </a:p>
        </p:txBody>
      </p:sp>
      <p:sp>
        <p:nvSpPr>
          <p:cNvPr id="17" name="TextBox 16">
            <a:extLst>
              <a:ext uri="{FF2B5EF4-FFF2-40B4-BE49-F238E27FC236}">
                <a16:creationId xmlns:a16="http://schemas.microsoft.com/office/drawing/2014/main" id="{95D914BA-D61A-EA48-A90D-B7C6D3B75D07}"/>
              </a:ext>
            </a:extLst>
          </p:cNvPr>
          <p:cNvSpPr txBox="1"/>
          <p:nvPr/>
        </p:nvSpPr>
        <p:spPr>
          <a:xfrm>
            <a:off x="6833152" y="2353898"/>
            <a:ext cx="2078180" cy="707886"/>
          </a:xfrm>
          <a:prstGeom prst="rect">
            <a:avLst/>
          </a:prstGeom>
          <a:noFill/>
        </p:spPr>
        <p:txBody>
          <a:bodyPr wrap="square" rtlCol="0">
            <a:spAutoFit/>
          </a:bodyPr>
          <a:lstStyle/>
          <a:p>
            <a:pPr fontAlgn="base"/>
            <a:r>
              <a:rPr lang="en-US" sz="1000" b="1" i="1" dirty="0">
                <a:solidFill>
                  <a:schemeClr val="bg1"/>
                </a:solidFill>
              </a:rPr>
              <a:t>Relatedness or connection</a:t>
            </a:r>
            <a:r>
              <a:rPr lang="en-US" sz="1000" i="1" dirty="0">
                <a:solidFill>
                  <a:schemeClr val="bg1"/>
                </a:solidFill>
              </a:rPr>
              <a:t>:</a:t>
            </a:r>
            <a:br>
              <a:rPr lang="en-US" sz="1000" i="1" dirty="0">
                <a:solidFill>
                  <a:schemeClr val="bg1"/>
                </a:solidFill>
              </a:rPr>
            </a:br>
            <a:r>
              <a:rPr lang="en-US" sz="1000" i="1" dirty="0">
                <a:solidFill>
                  <a:schemeClr val="bg1"/>
                </a:solidFill>
              </a:rPr>
              <a:t>People need to experience a sense of belonging and attachment to other people.</a:t>
            </a:r>
            <a:r>
              <a:rPr lang="en-US" sz="1000" b="1" i="1" dirty="0">
                <a:solidFill>
                  <a:schemeClr val="bg1"/>
                </a:solidFill>
              </a:rPr>
              <a:t> </a:t>
            </a:r>
            <a:endParaRPr lang="en-US" sz="1000" i="1" dirty="0">
              <a:solidFill>
                <a:schemeClr val="bg1"/>
              </a:solidFill>
            </a:endParaRPr>
          </a:p>
        </p:txBody>
      </p:sp>
      <p:sp>
        <p:nvSpPr>
          <p:cNvPr id="10" name="TextBox 9">
            <a:extLst>
              <a:ext uri="{FF2B5EF4-FFF2-40B4-BE49-F238E27FC236}">
                <a16:creationId xmlns:a16="http://schemas.microsoft.com/office/drawing/2014/main" id="{9474D871-C0E8-8C4A-82A9-5FD65F5B842A}"/>
              </a:ext>
            </a:extLst>
          </p:cNvPr>
          <p:cNvSpPr txBox="1"/>
          <p:nvPr/>
        </p:nvSpPr>
        <p:spPr>
          <a:xfrm>
            <a:off x="6823218" y="327817"/>
            <a:ext cx="2085248" cy="723275"/>
          </a:xfrm>
          <a:prstGeom prst="rect">
            <a:avLst/>
          </a:prstGeom>
          <a:noFill/>
        </p:spPr>
        <p:txBody>
          <a:bodyPr wrap="square" rtlCol="0">
            <a:spAutoFit/>
          </a:bodyPr>
          <a:lstStyle/>
          <a:p>
            <a:pPr algn="ctr"/>
            <a:r>
              <a:rPr lang="en-US" sz="1100" b="1" dirty="0">
                <a:solidFill>
                  <a:schemeClr val="bg1"/>
                </a:solidFill>
              </a:rPr>
              <a:t>Pillars of Self Determination </a:t>
            </a:r>
            <a:r>
              <a:rPr lang="en-US" sz="1000" dirty="0">
                <a:solidFill>
                  <a:schemeClr val="bg1"/>
                </a:solidFill>
              </a:rPr>
              <a:t>(</a:t>
            </a:r>
            <a:r>
              <a:rPr lang="en-US" sz="900" i="1" dirty="0">
                <a:solidFill>
                  <a:schemeClr val="bg1"/>
                </a:solidFill>
              </a:rPr>
              <a:t>basic psychological needs, when met, people experience agency, wholeness, intrinsic motivation</a:t>
            </a:r>
            <a:r>
              <a:rPr lang="en-US" sz="1000" dirty="0">
                <a:solidFill>
                  <a:schemeClr val="bg1"/>
                </a:solidFill>
              </a:rPr>
              <a:t>)</a:t>
            </a:r>
          </a:p>
        </p:txBody>
      </p:sp>
      <p:pic>
        <p:nvPicPr>
          <p:cNvPr id="11" name="Picture 10" descr="A diagram of a diagram&#10;&#10;Description automatically generated">
            <a:extLst>
              <a:ext uri="{FF2B5EF4-FFF2-40B4-BE49-F238E27FC236}">
                <a16:creationId xmlns:a16="http://schemas.microsoft.com/office/drawing/2014/main" id="{79D27ED9-9C88-BE17-7F6E-39B3A2E57DF0}"/>
              </a:ext>
            </a:extLst>
          </p:cNvPr>
          <p:cNvPicPr>
            <a:picLocks noChangeAspect="1"/>
          </p:cNvPicPr>
          <p:nvPr/>
        </p:nvPicPr>
        <p:blipFill>
          <a:blip r:embed="rId9"/>
          <a:stretch>
            <a:fillRect/>
          </a:stretch>
        </p:blipFill>
        <p:spPr>
          <a:xfrm>
            <a:off x="0" y="12232"/>
            <a:ext cx="9144000" cy="5119033"/>
          </a:xfrm>
          <a:prstGeom prst="rect">
            <a:avLst/>
          </a:prstGeom>
        </p:spPr>
      </p:pic>
    </p:spTree>
    <p:custDataLst>
      <p:tags r:id="rId1"/>
    </p:custDataLst>
    <p:extLst>
      <p:ext uri="{BB962C8B-B14F-4D97-AF65-F5344CB8AC3E}">
        <p14:creationId xmlns:p14="http://schemas.microsoft.com/office/powerpoint/2010/main" val="2292221200"/>
      </p:ext>
    </p:extLst>
  </p:cSld>
  <p:clrMapOvr>
    <a:masterClrMapping/>
  </p:clrMapOvr>
  <mc:AlternateContent xmlns:mc="http://schemas.openxmlformats.org/markup-compatibility/2006" xmlns:p14="http://schemas.microsoft.com/office/powerpoint/2010/main">
    <mc:Choice Requires="p14">
      <p:transition spd="slow" p14:dur="2000" advTm="83516"/>
    </mc:Choice>
    <mc:Fallback xmlns="">
      <p:transition spd="slow" advTm="835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1" nodeType="clickEffect">
                                  <p:stCondLst>
                                    <p:cond delay="0"/>
                                  </p:stCondLst>
                                  <p:childTnLst>
                                    <p:animEffect transition="out" filter="dissolv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grpId="1" nodeType="clickEffect">
                                  <p:stCondLst>
                                    <p:cond delay="0"/>
                                  </p:stCondLst>
                                  <p:childTnLst>
                                    <p:animEffect transition="out" filter="dissolv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dissolve">
                                      <p:cBhvr>
                                        <p:cTn id="53" dur="500"/>
                                        <p:tgtEl>
                                          <p:spTgt spid="14"/>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dissolve">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13" grpId="0"/>
      <p:bldP spid="14" grpId="0"/>
      <p:bldP spid="15" grpId="0"/>
      <p:bldP spid="8" grpId="0"/>
      <p:bldP spid="8" grpId="1"/>
      <p:bldP spid="12" grpId="0"/>
      <p:bldP spid="12" grpId="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0E2060-C43A-4084-996D-DBEE97AB0039}"/>
              </a:ext>
            </a:extLst>
          </p:cNvPr>
          <p:cNvSpPr>
            <a:spLocks noGrp="1"/>
          </p:cNvSpPr>
          <p:nvPr>
            <p:ph type="title"/>
          </p:nvPr>
        </p:nvSpPr>
        <p:spPr/>
        <p:txBody>
          <a:bodyPr/>
          <a:lstStyle/>
          <a:p>
            <a:r>
              <a:rPr lang="en-US"/>
              <a:t>Cognitive Apprenticeship: </a:t>
            </a:r>
            <a:r>
              <a:rPr lang="en-US" dirty="0"/>
              <a:t>Learn to Think like an Expert</a:t>
            </a:r>
          </a:p>
        </p:txBody>
      </p:sp>
      <p:graphicFrame>
        <p:nvGraphicFramePr>
          <p:cNvPr id="8" name="Content Placeholder 7">
            <a:extLst>
              <a:ext uri="{FF2B5EF4-FFF2-40B4-BE49-F238E27FC236}">
                <a16:creationId xmlns:a16="http://schemas.microsoft.com/office/drawing/2014/main" id="{EA40778F-74E5-4E64-BF9E-E13CD7517042}"/>
              </a:ext>
            </a:extLst>
          </p:cNvPr>
          <p:cNvGraphicFramePr>
            <a:graphicFrameLocks noGrp="1"/>
          </p:cNvGraphicFramePr>
          <p:nvPr>
            <p:ph sz="quarter" idx="10"/>
            <p:extLst>
              <p:ext uri="{D42A27DB-BD31-4B8C-83A1-F6EECF244321}">
                <p14:modId xmlns:p14="http://schemas.microsoft.com/office/powerpoint/2010/main" val="3601074550"/>
              </p:ext>
            </p:extLst>
          </p:nvPr>
        </p:nvGraphicFramePr>
        <p:xfrm>
          <a:off x="955374" y="1048800"/>
          <a:ext cx="7233251" cy="3476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diagram of a course&#10;&#10;Description automatically generated with medium confidence">
            <a:extLst>
              <a:ext uri="{FF2B5EF4-FFF2-40B4-BE49-F238E27FC236}">
                <a16:creationId xmlns:a16="http://schemas.microsoft.com/office/drawing/2014/main" id="{4309F1D3-0EBA-B2CA-A447-BF572B83480D}"/>
              </a:ext>
            </a:extLst>
          </p:cNvPr>
          <p:cNvPicPr>
            <a:picLocks noChangeAspect="1"/>
          </p:cNvPicPr>
          <p:nvPr/>
        </p:nvPicPr>
        <p:blipFill>
          <a:blip r:embed="rId8"/>
          <a:stretch>
            <a:fillRect/>
          </a:stretch>
        </p:blipFill>
        <p:spPr>
          <a:xfrm>
            <a:off x="39756" y="36264"/>
            <a:ext cx="9064487" cy="5070972"/>
          </a:xfrm>
          <a:prstGeom prst="rect">
            <a:avLst/>
          </a:prstGeom>
        </p:spPr>
      </p:pic>
    </p:spTree>
    <p:extLst>
      <p:ext uri="{BB962C8B-B14F-4D97-AF65-F5344CB8AC3E}">
        <p14:creationId xmlns:p14="http://schemas.microsoft.com/office/powerpoint/2010/main" val="31342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15&quot;&gt;&lt;object type=&quot;3&quot; unique_id=&quot;10016&quot;&gt;&lt;property id=&quot;20148&quot; value=&quot;5&quot;/&gt;&lt;property id=&quot;20300&quot; value=&quot;Slide 1&quot;/&gt;&lt;property id=&quot;20307&quot; value=&quot;256&quot;/&gt;&lt;/object&gt;&lt;object type=&quot;3&quot; unique_id=&quot;10017&quot;&gt;&lt;property id=&quot;20148&quot; value=&quot;5&quot;/&gt;&lt;property id=&quot;20300&quot; value=&quot;Slide 2&quot;/&gt;&lt;property id=&quot;20307&quot; value=&quot;260&quot;/&gt;&lt;/object&gt;&lt;object type=&quot;3&quot; unique_id=&quot;10018&quot;&gt;&lt;property id=&quot;20148&quot; value=&quot;5&quot;/&gt;&lt;property id=&quot;20300&quot; value=&quot;Slide 3&quot;/&gt;&lt;property id=&quot;20307&quot; value=&quot;257&quot;/&gt;&lt;/object&gt;&lt;object type=&quot;3&quot; unique_id=&quot;10019&quot;&gt;&lt;property id=&quot;20148&quot; value=&quot;5&quot;/&gt;&lt;property id=&quot;20300&quot; value=&quot;Slide 4&quot;/&gt;&lt;property id=&quot;20307&quot; value=&quot;258&quot;/&gt;&lt;/object&gt;&lt;object type=&quot;3&quot; unique_id=&quot;10020&quot;&gt;&lt;property id=&quot;20148&quot; value=&quot;5&quot;/&gt;&lt;property id=&quot;20300&quot; value=&quot;Slide 5&quot;/&gt;&lt;property id=&quot;20307&quot; value=&quot;259&quot;/&gt;&lt;/object&gt;&lt;object type=&quot;3&quot; unique_id=&quot;10021&quot;&gt;&lt;property id=&quot;20148&quot; value=&quot;5&quot;/&gt;&lt;property id=&quot;20300&quot; value=&quot;Slide 6&quot;/&gt;&lt;property id=&quot;20307&quot; value=&quot;261&quot;/&gt;&lt;/object&gt;&lt;/object&gt;&lt;object type=&quot;8&quot; unique_id=&quot;10029&quot;&gt;&lt;/object&gt;&lt;/object&gt;&lt;/database&gt;"/>
  <p:tag name="MMPROD_NEXTUNIQUEID" val="10010"/>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10.5|9.7|7.1|31.9|24|21.4"/>
</p:tagLst>
</file>

<file path=ppt/tags/tag3.xml><?xml version="1.0" encoding="utf-8"?>
<p:tagLst xmlns:a="http://schemas.openxmlformats.org/drawingml/2006/main" xmlns:r="http://schemas.openxmlformats.org/officeDocument/2006/relationships" xmlns:p="http://schemas.openxmlformats.org/presentationml/2006/main">
  <p:tag name="TIMING" val="|20.4|21.9|0.9|31|0.6"/>
</p:tagLst>
</file>

<file path=ppt/tags/tag4.xml><?xml version="1.0" encoding="utf-8"?>
<p:tagLst xmlns:a="http://schemas.openxmlformats.org/drawingml/2006/main" xmlns:r="http://schemas.openxmlformats.org/officeDocument/2006/relationships" xmlns:p="http://schemas.openxmlformats.org/presentationml/2006/main">
  <p:tag name="TIMING" val="|40.8|1.3"/>
</p:tagLst>
</file>

<file path=ppt/theme/theme1.xml><?xml version="1.0" encoding="utf-8"?>
<a:theme xmlns:a="http://schemas.openxmlformats.org/drawingml/2006/main" name="2_Title Slide">
  <a:themeElements>
    <a:clrScheme name="Prison Fellowship">
      <a:dk1>
        <a:srgbClr val="0F3154"/>
      </a:dk1>
      <a:lt1>
        <a:srgbClr val="FFFFFF"/>
      </a:lt1>
      <a:dk2>
        <a:srgbClr val="305E87"/>
      </a:dk2>
      <a:lt2>
        <a:srgbClr val="C3C7C9"/>
      </a:lt2>
      <a:accent1>
        <a:srgbClr val="325D87"/>
      </a:accent1>
      <a:accent2>
        <a:srgbClr val="56C5C6"/>
      </a:accent2>
      <a:accent3>
        <a:srgbClr val="C3C7C9"/>
      </a:accent3>
      <a:accent4>
        <a:srgbClr val="A59D96"/>
      </a:accent4>
      <a:accent5>
        <a:srgbClr val="0E3254"/>
      </a:accent5>
      <a:accent6>
        <a:srgbClr val="000000"/>
      </a:accent6>
      <a:hlink>
        <a:srgbClr val="424242"/>
      </a:hlink>
      <a:folHlink>
        <a:srgbClr val="DBDFE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72064C18-3B59-4944-BE7B-5430BD509BC7}" vid="{A8565C3B-CE97-4DCF-97BE-1846F9344165}"/>
    </a:ext>
  </a:extLst>
</a:theme>
</file>

<file path=ppt/theme/theme2.xml><?xml version="1.0" encoding="utf-8"?>
<a:theme xmlns:a="http://schemas.openxmlformats.org/drawingml/2006/main" name="Body 1">
  <a:themeElements>
    <a:clrScheme name="Prison Fellowship">
      <a:dk1>
        <a:srgbClr val="0F3154"/>
      </a:dk1>
      <a:lt1>
        <a:srgbClr val="FFFFFF"/>
      </a:lt1>
      <a:dk2>
        <a:srgbClr val="305E87"/>
      </a:dk2>
      <a:lt2>
        <a:srgbClr val="C3C7C9"/>
      </a:lt2>
      <a:accent1>
        <a:srgbClr val="325D87"/>
      </a:accent1>
      <a:accent2>
        <a:srgbClr val="56C5C6"/>
      </a:accent2>
      <a:accent3>
        <a:srgbClr val="C3C7C9"/>
      </a:accent3>
      <a:accent4>
        <a:srgbClr val="A59D96"/>
      </a:accent4>
      <a:accent5>
        <a:srgbClr val="0E3254"/>
      </a:accent5>
      <a:accent6>
        <a:srgbClr val="000000"/>
      </a:accent6>
      <a:hlink>
        <a:srgbClr val="424242"/>
      </a:hlink>
      <a:folHlink>
        <a:srgbClr val="DBDFE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vider Slide">
  <a:themeElements>
    <a:clrScheme name="Prison Fellowship">
      <a:dk1>
        <a:srgbClr val="0F3154"/>
      </a:dk1>
      <a:lt1>
        <a:srgbClr val="FFFFFF"/>
      </a:lt1>
      <a:dk2>
        <a:srgbClr val="305E87"/>
      </a:dk2>
      <a:lt2>
        <a:srgbClr val="C3C7C9"/>
      </a:lt2>
      <a:accent1>
        <a:srgbClr val="325D87"/>
      </a:accent1>
      <a:accent2>
        <a:srgbClr val="56C5C6"/>
      </a:accent2>
      <a:accent3>
        <a:srgbClr val="C3C7C9"/>
      </a:accent3>
      <a:accent4>
        <a:srgbClr val="A59D96"/>
      </a:accent4>
      <a:accent5>
        <a:srgbClr val="0E3254"/>
      </a:accent5>
      <a:accent6>
        <a:srgbClr val="000000"/>
      </a:accent6>
      <a:hlink>
        <a:srgbClr val="424242"/>
      </a:hlink>
      <a:folHlink>
        <a:srgbClr val="DBDFE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d Slide">
  <a:themeElements>
    <a:clrScheme name="Prison Fellowship">
      <a:dk1>
        <a:srgbClr val="0F3154"/>
      </a:dk1>
      <a:lt1>
        <a:srgbClr val="FFFFFF"/>
      </a:lt1>
      <a:dk2>
        <a:srgbClr val="305E87"/>
      </a:dk2>
      <a:lt2>
        <a:srgbClr val="C3C7C9"/>
      </a:lt2>
      <a:accent1>
        <a:srgbClr val="325D87"/>
      </a:accent1>
      <a:accent2>
        <a:srgbClr val="56C5C6"/>
      </a:accent2>
      <a:accent3>
        <a:srgbClr val="C3C7C9"/>
      </a:accent3>
      <a:accent4>
        <a:srgbClr val="A59D96"/>
      </a:accent4>
      <a:accent5>
        <a:srgbClr val="0E3254"/>
      </a:accent5>
      <a:accent6>
        <a:srgbClr val="000000"/>
      </a:accent6>
      <a:hlink>
        <a:srgbClr val="424242"/>
      </a:hlink>
      <a:folHlink>
        <a:srgbClr val="DBDFE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9F83C9FE7B1B419C1E301CF6112029" ma:contentTypeVersion="19" ma:contentTypeDescription="Create a new document." ma:contentTypeScope="" ma:versionID="00414a3207503468fafaff6ea6c6b2d6">
  <xsd:schema xmlns:xsd="http://www.w3.org/2001/XMLSchema" xmlns:xs="http://www.w3.org/2001/XMLSchema" xmlns:p="http://schemas.microsoft.com/office/2006/metadata/properties" xmlns:ns2="f864ef23-bc91-46a6-a650-4e7821606405" xmlns:ns3="044ccd85-4759-4d31-8560-ecefc7f9df48" targetNamespace="http://schemas.microsoft.com/office/2006/metadata/properties" ma:root="true" ma:fieldsID="19e1cb47558857db2740065c8d51831f" ns2:_="" ns3:_="">
    <xsd:import namespace="f864ef23-bc91-46a6-a650-4e7821606405"/>
    <xsd:import namespace="044ccd85-4759-4d31-8560-ecefc7f9df4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Location" minOccurs="0"/>
                <xsd:element ref="ns2:Source_x0020_Notes" minOccurs="0"/>
                <xsd:element ref="ns2:Link" minOccurs="0"/>
                <xsd:element ref="ns2:Tags" minOccurs="0"/>
                <xsd:element ref="ns2:Test_x0020_hover" minOccurs="0"/>
                <xsd:element ref="ns2:Notes" minOccurs="0"/>
                <xsd:element ref="ns2:Less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64ef23-bc91-46a6-a650-4e78216064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Source_x0020_Notes" ma:index="20" nillable="true" ma:displayName="Source Notes" ma:internalName="Source_x0020_Notes">
      <xsd:simpleType>
        <xsd:restriction base="dms:Note">
          <xsd:maxLength value="255"/>
        </xsd:restriction>
      </xsd:simpleType>
    </xsd:element>
    <xsd:element name="Link" ma:index="21"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Tags" ma:index="22" nillable="true" ma:displayName="Tags" ma:format="Dropdown" ma:internalName="Tags">
      <xsd:complexType>
        <xsd:complexContent>
          <xsd:extension base="dms:MultiChoice">
            <xsd:sequence>
              <xsd:element name="Value" maxOccurs="unbounded" minOccurs="0" nillable="true">
                <xsd:simpleType>
                  <xsd:restriction base="dms:Choice">
                    <xsd:enumeration value="6Values"/>
                    <xsd:enumeration value="Community"/>
                    <xsd:enumeration value="Integrity"/>
                    <xsd:enumeration value="Productivity"/>
                    <xsd:enumeration value="Responsibility"/>
                    <xsd:enumeration value="Restoration"/>
                    <xsd:enumeration value="Affirmation"/>
                    <xsd:enumeration value="CBT"/>
                    <xsd:enumeration value="Personality"/>
                    <xsd:enumeration value="Cognition"/>
                    <xsd:enumeration value="Behavior"/>
                    <xsd:enumeration value="Association"/>
                    <xsd:enumeration value="Victim"/>
                  </xsd:restriction>
                </xsd:simpleType>
              </xsd:element>
            </xsd:sequence>
          </xsd:extension>
        </xsd:complexContent>
      </xsd:complexType>
    </xsd:element>
    <xsd:element name="Test_x0020_hover" ma:index="23" nillable="true" ma:displayName="Test hover" ma:description="testin testint testing" ma:internalName="Test_x0020_hover">
      <xsd:simpleType>
        <xsd:restriction base="dms:Text">
          <xsd:maxLength value="255"/>
        </xsd:restriction>
      </xsd:simpleType>
    </xsd:element>
    <xsd:element name="Notes" ma:index="24" nillable="true" ma:displayName="Notes" ma:format="Dropdown" ma:internalName="Notes">
      <xsd:simpleType>
        <xsd:restriction base="dms:Note">
          <xsd:maxLength value="255"/>
        </xsd:restriction>
      </xsd:simpleType>
    </xsd:element>
    <xsd:element name="Lesson" ma:index="25" nillable="true" ma:displayName="Lesson" ma:format="Dropdown" ma:internalName="Lesson">
      <xsd:simpleType>
        <xsd:restriction base="dms:Text">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4ccd85-4759-4d31-8560-ecefc7f9df4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ource_x0020_Notes xmlns="f864ef23-bc91-46a6-a650-4e7821606405" xsi:nil="true"/>
    <Notes xmlns="f864ef23-bc91-46a6-a650-4e7821606405" xsi:nil="true"/>
    <Tags xmlns="f864ef23-bc91-46a6-a650-4e7821606405"/>
    <Link xmlns="f864ef23-bc91-46a6-a650-4e7821606405">
      <Url xsi:nil="true"/>
      <Description xsi:nil="true"/>
    </Link>
    <Test_x0020_hover xmlns="f864ef23-bc91-46a6-a650-4e7821606405" xsi:nil="true"/>
    <Lesson xmlns="f864ef23-bc91-46a6-a650-4e782160640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1EEA66-EBB3-4C6C-9E93-D6EB4CB925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64ef23-bc91-46a6-a650-4e7821606405"/>
    <ds:schemaRef ds:uri="044ccd85-4759-4d31-8560-ecefc7f9df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purl.org/dc/elements/1.1/"/>
    <ds:schemaRef ds:uri="http://schemas.microsoft.com/office/infopath/2007/PartnerControls"/>
    <ds:schemaRef ds:uri="http://purl.org/dc/dcmitype/"/>
    <ds:schemaRef ds:uri="044ccd85-4759-4d31-8560-ecefc7f9df48"/>
    <ds:schemaRef ds:uri="http://schemas.microsoft.com/office/2006/documentManagement/types"/>
    <ds:schemaRef ds:uri="f864ef23-bc91-46a6-a650-4e782160640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9398</TotalTime>
  <Words>1150</Words>
  <Application>Microsoft Macintosh PowerPoint</Application>
  <PresentationFormat>On-screen Show (16:9)</PresentationFormat>
  <Paragraphs>214</Paragraphs>
  <Slides>19</Slides>
  <Notes>15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19</vt:i4>
      </vt:variant>
    </vt:vector>
  </HeadingPairs>
  <TitlesOfParts>
    <vt:vector size="27" baseType="lpstr">
      <vt:lpstr>Arial</vt:lpstr>
      <vt:lpstr>Calibri</vt:lpstr>
      <vt:lpstr>Courier New</vt:lpstr>
      <vt:lpstr>Wingdings</vt:lpstr>
      <vt:lpstr>2_Title Slide</vt:lpstr>
      <vt:lpstr>Body 1</vt:lpstr>
      <vt:lpstr>Divider Slide</vt:lpstr>
      <vt:lpstr>End Slide</vt:lpstr>
      <vt:lpstr>Justice Ambassador Training</vt:lpstr>
      <vt:lpstr>Justice Ambassador Training Purpose</vt:lpstr>
      <vt:lpstr>Strategy: Task-Based Learning</vt:lpstr>
      <vt:lpstr>Leverage Related Goals in Pursuit of Primary Tasks</vt:lpstr>
      <vt:lpstr>Common Advocacy Tasks</vt:lpstr>
      <vt:lpstr>Method: Blended Learning</vt:lpstr>
      <vt:lpstr>Social Learning</vt:lpstr>
      <vt:lpstr>PowerPoint Presentation</vt:lpstr>
      <vt:lpstr>Cognitive Apprenticeship: Learn to Think like an Expert</vt:lpstr>
      <vt:lpstr>Scenario-Based Role-Play/Rehearsal  </vt:lpstr>
      <vt:lpstr>Rehearsal Platform (Learner Experience)</vt:lpstr>
      <vt:lpstr>Rehearsal Platform (Mentor Experience)</vt:lpstr>
      <vt:lpstr>Online Learning</vt:lpstr>
      <vt:lpstr>Justice Ambassador Online Learning</vt:lpstr>
      <vt:lpstr>Strategy:  Performance Supports</vt:lpstr>
      <vt:lpstr>ADVOCACY PROCESS</vt:lpstr>
      <vt:lpstr>ADVOCACY Training PROCESS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Britta Lafont</cp:lastModifiedBy>
  <cp:revision>450</cp:revision>
  <dcterms:created xsi:type="dcterms:W3CDTF">2010-04-12T23:12:02Z</dcterms:created>
  <dcterms:modified xsi:type="dcterms:W3CDTF">2024-12-30T04:48:46Z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0x010100FC9F83C9FE7B1B419C1E301CF6112029</vt:lpwstr>
  </property>
</Properties>
</file>