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8" r:id="rId2"/>
  </p:sldMasterIdLst>
  <p:notesMasterIdLst>
    <p:notesMasterId r:id="rId16"/>
  </p:notesMasterIdLst>
  <p:sldIdLst>
    <p:sldId id="257" r:id="rId3"/>
    <p:sldId id="284" r:id="rId4"/>
    <p:sldId id="286" r:id="rId5"/>
    <p:sldId id="294" r:id="rId6"/>
    <p:sldId id="295" r:id="rId7"/>
    <p:sldId id="285" r:id="rId8"/>
    <p:sldId id="287" r:id="rId9"/>
    <p:sldId id="292" r:id="rId10"/>
    <p:sldId id="291" r:id="rId11"/>
    <p:sldId id="293" r:id="rId12"/>
    <p:sldId id="290" r:id="rId13"/>
    <p:sldId id="289" r:id="rId14"/>
    <p:sldId id="28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17" d="100"/>
          <a:sy n="117" d="100"/>
        </p:scale>
        <p:origin x="8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E86F6B-0C63-4661-80B7-8EB751A785CB}" type="doc">
      <dgm:prSet loTypeId="urn:microsoft.com/office/officeart/2005/8/layout/vProcess5" loCatId="process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A1410D4-CB04-4723-A7CF-EE52EE1B4191}">
      <dgm:prSet/>
      <dgm:spPr/>
      <dgm:t>
        <a:bodyPr/>
        <a:lstStyle/>
        <a:p>
          <a:r>
            <a:rPr lang="en-US" dirty="0"/>
            <a:t>Online Learning</a:t>
          </a:r>
        </a:p>
      </dgm:t>
    </dgm:pt>
    <dgm:pt modelId="{C6010FB4-CAE8-4EC9-81E9-41490CA648F1}" type="parTrans" cxnId="{DD881D97-39F2-4593-90BA-D5647876E680}">
      <dgm:prSet/>
      <dgm:spPr/>
      <dgm:t>
        <a:bodyPr/>
        <a:lstStyle/>
        <a:p>
          <a:endParaRPr lang="en-US"/>
        </a:p>
      </dgm:t>
    </dgm:pt>
    <dgm:pt modelId="{8EBE4F5D-1E5B-46F2-83EF-68FB6C1040C5}" type="sibTrans" cxnId="{DD881D97-39F2-4593-90BA-D5647876E680}">
      <dgm:prSet/>
      <dgm:spPr/>
      <dgm:t>
        <a:bodyPr/>
        <a:lstStyle/>
        <a:p>
          <a:endParaRPr lang="en-US"/>
        </a:p>
      </dgm:t>
    </dgm:pt>
    <dgm:pt modelId="{78A6EB5E-5FBD-4977-85B2-13999BEA9672}">
      <dgm:prSet/>
      <dgm:spPr/>
      <dgm:t>
        <a:bodyPr/>
        <a:lstStyle/>
        <a:p>
          <a:r>
            <a:rPr lang="en-US"/>
            <a:t>In-Person Workshop</a:t>
          </a:r>
        </a:p>
      </dgm:t>
    </dgm:pt>
    <dgm:pt modelId="{CA3A127C-7F24-43CF-801E-30184E98B9CD}" type="parTrans" cxnId="{49AF2A1D-4D99-4DD9-AD91-4300ECCA22D6}">
      <dgm:prSet/>
      <dgm:spPr/>
      <dgm:t>
        <a:bodyPr/>
        <a:lstStyle/>
        <a:p>
          <a:endParaRPr lang="en-US"/>
        </a:p>
      </dgm:t>
    </dgm:pt>
    <dgm:pt modelId="{A5781144-A869-4FE4-A625-54E4386701D7}" type="sibTrans" cxnId="{49AF2A1D-4D99-4DD9-AD91-4300ECCA22D6}">
      <dgm:prSet/>
      <dgm:spPr/>
      <dgm:t>
        <a:bodyPr/>
        <a:lstStyle/>
        <a:p>
          <a:endParaRPr lang="en-US"/>
        </a:p>
      </dgm:t>
    </dgm:pt>
    <dgm:pt modelId="{D8EC8CAB-BA74-44FC-AB02-E9D274B2C29A}">
      <dgm:prSet/>
      <dgm:spPr/>
      <dgm:t>
        <a:bodyPr/>
        <a:lstStyle/>
        <a:p>
          <a:r>
            <a:rPr lang="en-US"/>
            <a:t>Cohort Experience</a:t>
          </a:r>
        </a:p>
      </dgm:t>
    </dgm:pt>
    <dgm:pt modelId="{D3530E1C-C973-41F2-A107-F41AE0509F03}" type="parTrans" cxnId="{5ADE7EAC-954F-4B86-BA14-4B5D9A182C07}">
      <dgm:prSet/>
      <dgm:spPr/>
      <dgm:t>
        <a:bodyPr/>
        <a:lstStyle/>
        <a:p>
          <a:endParaRPr lang="en-US"/>
        </a:p>
      </dgm:t>
    </dgm:pt>
    <dgm:pt modelId="{6CF873AD-86D6-4EA9-9D36-07555A72AD8C}" type="sibTrans" cxnId="{5ADE7EAC-954F-4B86-BA14-4B5D9A182C07}">
      <dgm:prSet/>
      <dgm:spPr/>
      <dgm:t>
        <a:bodyPr/>
        <a:lstStyle/>
        <a:p>
          <a:endParaRPr lang="en-US"/>
        </a:p>
      </dgm:t>
    </dgm:pt>
    <dgm:pt modelId="{5423A62F-E270-466C-B309-4D3C769FE334}">
      <dgm:prSet/>
      <dgm:spPr/>
      <dgm:t>
        <a:bodyPr/>
        <a:lstStyle/>
        <a:p>
          <a:r>
            <a:rPr lang="en-US"/>
            <a:t>Tools</a:t>
          </a:r>
        </a:p>
      </dgm:t>
    </dgm:pt>
    <dgm:pt modelId="{CA5F812C-F395-4F3B-B895-CA1426E797C1}" type="parTrans" cxnId="{562AEE73-5C10-433E-937C-B1910C031751}">
      <dgm:prSet/>
      <dgm:spPr/>
      <dgm:t>
        <a:bodyPr/>
        <a:lstStyle/>
        <a:p>
          <a:endParaRPr lang="en-US"/>
        </a:p>
      </dgm:t>
    </dgm:pt>
    <dgm:pt modelId="{EFD0FC69-36AE-4D78-B222-3638F0ABBEE3}" type="sibTrans" cxnId="{562AEE73-5C10-433E-937C-B1910C031751}">
      <dgm:prSet/>
      <dgm:spPr/>
      <dgm:t>
        <a:bodyPr/>
        <a:lstStyle/>
        <a:p>
          <a:endParaRPr lang="en-US"/>
        </a:p>
      </dgm:t>
    </dgm:pt>
    <dgm:pt modelId="{5017197E-2DD7-4541-86EB-B9A83894BD2A}" type="pres">
      <dgm:prSet presAssocID="{44E86F6B-0C63-4661-80B7-8EB751A785CB}" presName="outerComposite" presStyleCnt="0">
        <dgm:presLayoutVars>
          <dgm:chMax val="5"/>
          <dgm:dir/>
          <dgm:resizeHandles val="exact"/>
        </dgm:presLayoutVars>
      </dgm:prSet>
      <dgm:spPr/>
    </dgm:pt>
    <dgm:pt modelId="{0F8B6C6A-DB96-8B4A-B8EF-E808559C825F}" type="pres">
      <dgm:prSet presAssocID="{44E86F6B-0C63-4661-80B7-8EB751A785CB}" presName="dummyMaxCanvas" presStyleCnt="0">
        <dgm:presLayoutVars/>
      </dgm:prSet>
      <dgm:spPr/>
    </dgm:pt>
    <dgm:pt modelId="{C62926FD-FC79-0D47-B00A-346272198FE2}" type="pres">
      <dgm:prSet presAssocID="{44E86F6B-0C63-4661-80B7-8EB751A785CB}" presName="FourNodes_1" presStyleLbl="node1" presStyleIdx="0" presStyleCnt="4">
        <dgm:presLayoutVars>
          <dgm:bulletEnabled val="1"/>
        </dgm:presLayoutVars>
      </dgm:prSet>
      <dgm:spPr/>
    </dgm:pt>
    <dgm:pt modelId="{58FF5C78-D572-1641-863A-8717D9A5C505}" type="pres">
      <dgm:prSet presAssocID="{44E86F6B-0C63-4661-80B7-8EB751A785CB}" presName="FourNodes_2" presStyleLbl="node1" presStyleIdx="1" presStyleCnt="4">
        <dgm:presLayoutVars>
          <dgm:bulletEnabled val="1"/>
        </dgm:presLayoutVars>
      </dgm:prSet>
      <dgm:spPr/>
    </dgm:pt>
    <dgm:pt modelId="{9863F54C-D6E2-3944-AF82-654FDF770674}" type="pres">
      <dgm:prSet presAssocID="{44E86F6B-0C63-4661-80B7-8EB751A785CB}" presName="FourNodes_3" presStyleLbl="node1" presStyleIdx="2" presStyleCnt="4">
        <dgm:presLayoutVars>
          <dgm:bulletEnabled val="1"/>
        </dgm:presLayoutVars>
      </dgm:prSet>
      <dgm:spPr/>
    </dgm:pt>
    <dgm:pt modelId="{221D6FF2-C3C6-3249-A910-4D0BC9168052}" type="pres">
      <dgm:prSet presAssocID="{44E86F6B-0C63-4661-80B7-8EB751A785CB}" presName="FourNodes_4" presStyleLbl="node1" presStyleIdx="3" presStyleCnt="4">
        <dgm:presLayoutVars>
          <dgm:bulletEnabled val="1"/>
        </dgm:presLayoutVars>
      </dgm:prSet>
      <dgm:spPr/>
    </dgm:pt>
    <dgm:pt modelId="{C62864E3-73EA-CA4E-9849-EEB290405E62}" type="pres">
      <dgm:prSet presAssocID="{44E86F6B-0C63-4661-80B7-8EB751A785CB}" presName="FourConn_1-2" presStyleLbl="fgAccFollowNode1" presStyleIdx="0" presStyleCnt="3">
        <dgm:presLayoutVars>
          <dgm:bulletEnabled val="1"/>
        </dgm:presLayoutVars>
      </dgm:prSet>
      <dgm:spPr/>
    </dgm:pt>
    <dgm:pt modelId="{C730ABFA-F67F-414A-9157-F310338C9119}" type="pres">
      <dgm:prSet presAssocID="{44E86F6B-0C63-4661-80B7-8EB751A785CB}" presName="FourConn_2-3" presStyleLbl="fgAccFollowNode1" presStyleIdx="1" presStyleCnt="3">
        <dgm:presLayoutVars>
          <dgm:bulletEnabled val="1"/>
        </dgm:presLayoutVars>
      </dgm:prSet>
      <dgm:spPr/>
    </dgm:pt>
    <dgm:pt modelId="{34AC72E6-B6C1-6A47-9527-476DF9E51909}" type="pres">
      <dgm:prSet presAssocID="{44E86F6B-0C63-4661-80B7-8EB751A785CB}" presName="FourConn_3-4" presStyleLbl="fgAccFollowNode1" presStyleIdx="2" presStyleCnt="3">
        <dgm:presLayoutVars>
          <dgm:bulletEnabled val="1"/>
        </dgm:presLayoutVars>
      </dgm:prSet>
      <dgm:spPr/>
    </dgm:pt>
    <dgm:pt modelId="{D17DAA60-4504-8E47-8CAB-2A9E20A2A569}" type="pres">
      <dgm:prSet presAssocID="{44E86F6B-0C63-4661-80B7-8EB751A785CB}" presName="FourNodes_1_text" presStyleLbl="node1" presStyleIdx="3" presStyleCnt="4">
        <dgm:presLayoutVars>
          <dgm:bulletEnabled val="1"/>
        </dgm:presLayoutVars>
      </dgm:prSet>
      <dgm:spPr/>
    </dgm:pt>
    <dgm:pt modelId="{BEA0823A-17E3-7C4F-9119-626FF37B17B4}" type="pres">
      <dgm:prSet presAssocID="{44E86F6B-0C63-4661-80B7-8EB751A785CB}" presName="FourNodes_2_text" presStyleLbl="node1" presStyleIdx="3" presStyleCnt="4">
        <dgm:presLayoutVars>
          <dgm:bulletEnabled val="1"/>
        </dgm:presLayoutVars>
      </dgm:prSet>
      <dgm:spPr/>
    </dgm:pt>
    <dgm:pt modelId="{4D6717D3-8E1A-834C-B81A-1773F8BADFA3}" type="pres">
      <dgm:prSet presAssocID="{44E86F6B-0C63-4661-80B7-8EB751A785CB}" presName="FourNodes_3_text" presStyleLbl="node1" presStyleIdx="3" presStyleCnt="4">
        <dgm:presLayoutVars>
          <dgm:bulletEnabled val="1"/>
        </dgm:presLayoutVars>
      </dgm:prSet>
      <dgm:spPr/>
    </dgm:pt>
    <dgm:pt modelId="{CC4AA484-C5C9-674D-9768-99D630B6C7B2}" type="pres">
      <dgm:prSet presAssocID="{44E86F6B-0C63-4661-80B7-8EB751A785CB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EA4F790B-CBA8-BD4C-AB1B-6A72007C2F8A}" type="presOf" srcId="{78A6EB5E-5FBD-4977-85B2-13999BEA9672}" destId="{58FF5C78-D572-1641-863A-8717D9A5C505}" srcOrd="0" destOrd="0" presId="urn:microsoft.com/office/officeart/2005/8/layout/vProcess5"/>
    <dgm:cxn modelId="{49AF2A1D-4D99-4DD9-AD91-4300ECCA22D6}" srcId="{44E86F6B-0C63-4661-80B7-8EB751A785CB}" destId="{78A6EB5E-5FBD-4977-85B2-13999BEA9672}" srcOrd="1" destOrd="0" parTransId="{CA3A127C-7F24-43CF-801E-30184E98B9CD}" sibTransId="{A5781144-A869-4FE4-A625-54E4386701D7}"/>
    <dgm:cxn modelId="{4DD81C1F-C1FE-AB4B-82C3-D799245367BD}" type="presOf" srcId="{6A1410D4-CB04-4723-A7CF-EE52EE1B4191}" destId="{C62926FD-FC79-0D47-B00A-346272198FE2}" srcOrd="0" destOrd="0" presId="urn:microsoft.com/office/officeart/2005/8/layout/vProcess5"/>
    <dgm:cxn modelId="{2D1EDA22-E07F-B148-AE2B-9EB0FE440291}" type="presOf" srcId="{A5781144-A869-4FE4-A625-54E4386701D7}" destId="{C730ABFA-F67F-414A-9157-F310338C9119}" srcOrd="0" destOrd="0" presId="urn:microsoft.com/office/officeart/2005/8/layout/vProcess5"/>
    <dgm:cxn modelId="{43B6A429-EFCF-494E-85E7-4C8AAC5F76D9}" type="presOf" srcId="{78A6EB5E-5FBD-4977-85B2-13999BEA9672}" destId="{BEA0823A-17E3-7C4F-9119-626FF37B17B4}" srcOrd="1" destOrd="0" presId="urn:microsoft.com/office/officeart/2005/8/layout/vProcess5"/>
    <dgm:cxn modelId="{F77AAE34-DB92-4742-B815-CF61FC2420E2}" type="presOf" srcId="{D8EC8CAB-BA74-44FC-AB02-E9D274B2C29A}" destId="{9863F54C-D6E2-3944-AF82-654FDF770674}" srcOrd="0" destOrd="0" presId="urn:microsoft.com/office/officeart/2005/8/layout/vProcess5"/>
    <dgm:cxn modelId="{BD1BB349-F331-BE4A-A228-26EE536BF2BA}" type="presOf" srcId="{5423A62F-E270-466C-B309-4D3C769FE334}" destId="{CC4AA484-C5C9-674D-9768-99D630B6C7B2}" srcOrd="1" destOrd="0" presId="urn:microsoft.com/office/officeart/2005/8/layout/vProcess5"/>
    <dgm:cxn modelId="{B8FEC359-1D20-F34E-805F-E33CD563873C}" type="presOf" srcId="{8EBE4F5D-1E5B-46F2-83EF-68FB6C1040C5}" destId="{C62864E3-73EA-CA4E-9849-EEB290405E62}" srcOrd="0" destOrd="0" presId="urn:microsoft.com/office/officeart/2005/8/layout/vProcess5"/>
    <dgm:cxn modelId="{6112EB6E-DEA1-3C4D-852A-627F286E0795}" type="presOf" srcId="{5423A62F-E270-466C-B309-4D3C769FE334}" destId="{221D6FF2-C3C6-3249-A910-4D0BC9168052}" srcOrd="0" destOrd="0" presId="urn:microsoft.com/office/officeart/2005/8/layout/vProcess5"/>
    <dgm:cxn modelId="{51B61173-65F5-D94C-A26D-6CB2C7A653F5}" type="presOf" srcId="{44E86F6B-0C63-4661-80B7-8EB751A785CB}" destId="{5017197E-2DD7-4541-86EB-B9A83894BD2A}" srcOrd="0" destOrd="0" presId="urn:microsoft.com/office/officeart/2005/8/layout/vProcess5"/>
    <dgm:cxn modelId="{562AEE73-5C10-433E-937C-B1910C031751}" srcId="{44E86F6B-0C63-4661-80B7-8EB751A785CB}" destId="{5423A62F-E270-466C-B309-4D3C769FE334}" srcOrd="3" destOrd="0" parTransId="{CA5F812C-F395-4F3B-B895-CA1426E797C1}" sibTransId="{EFD0FC69-36AE-4D78-B222-3638F0ABBEE3}"/>
    <dgm:cxn modelId="{D7BAC491-B5D5-5342-B00B-6B77A8117111}" type="presOf" srcId="{D8EC8CAB-BA74-44FC-AB02-E9D274B2C29A}" destId="{4D6717D3-8E1A-834C-B81A-1773F8BADFA3}" srcOrd="1" destOrd="0" presId="urn:microsoft.com/office/officeart/2005/8/layout/vProcess5"/>
    <dgm:cxn modelId="{DD881D97-39F2-4593-90BA-D5647876E680}" srcId="{44E86F6B-0C63-4661-80B7-8EB751A785CB}" destId="{6A1410D4-CB04-4723-A7CF-EE52EE1B4191}" srcOrd="0" destOrd="0" parTransId="{C6010FB4-CAE8-4EC9-81E9-41490CA648F1}" sibTransId="{8EBE4F5D-1E5B-46F2-83EF-68FB6C1040C5}"/>
    <dgm:cxn modelId="{5ADE7EAC-954F-4B86-BA14-4B5D9A182C07}" srcId="{44E86F6B-0C63-4661-80B7-8EB751A785CB}" destId="{D8EC8CAB-BA74-44FC-AB02-E9D274B2C29A}" srcOrd="2" destOrd="0" parTransId="{D3530E1C-C973-41F2-A107-F41AE0509F03}" sibTransId="{6CF873AD-86D6-4EA9-9D36-07555A72AD8C}"/>
    <dgm:cxn modelId="{F24329D0-613C-8342-8353-21361DBB8748}" type="presOf" srcId="{6CF873AD-86D6-4EA9-9D36-07555A72AD8C}" destId="{34AC72E6-B6C1-6A47-9527-476DF9E51909}" srcOrd="0" destOrd="0" presId="urn:microsoft.com/office/officeart/2005/8/layout/vProcess5"/>
    <dgm:cxn modelId="{4D97EED4-8551-374B-A481-3228B43A8904}" type="presOf" srcId="{6A1410D4-CB04-4723-A7CF-EE52EE1B4191}" destId="{D17DAA60-4504-8E47-8CAB-2A9E20A2A569}" srcOrd="1" destOrd="0" presId="urn:microsoft.com/office/officeart/2005/8/layout/vProcess5"/>
    <dgm:cxn modelId="{82A84E6D-9D26-2649-8EA5-2EED6268B911}" type="presParOf" srcId="{5017197E-2DD7-4541-86EB-B9A83894BD2A}" destId="{0F8B6C6A-DB96-8B4A-B8EF-E808559C825F}" srcOrd="0" destOrd="0" presId="urn:microsoft.com/office/officeart/2005/8/layout/vProcess5"/>
    <dgm:cxn modelId="{3EE28B6E-FEEA-4442-8BB6-1B9830CFA616}" type="presParOf" srcId="{5017197E-2DD7-4541-86EB-B9A83894BD2A}" destId="{C62926FD-FC79-0D47-B00A-346272198FE2}" srcOrd="1" destOrd="0" presId="urn:microsoft.com/office/officeart/2005/8/layout/vProcess5"/>
    <dgm:cxn modelId="{1B4FA729-0C7E-E24D-A129-53E8C57C5CC3}" type="presParOf" srcId="{5017197E-2DD7-4541-86EB-B9A83894BD2A}" destId="{58FF5C78-D572-1641-863A-8717D9A5C505}" srcOrd="2" destOrd="0" presId="urn:microsoft.com/office/officeart/2005/8/layout/vProcess5"/>
    <dgm:cxn modelId="{D2C649E6-FE48-AE49-AC24-C04539DBF678}" type="presParOf" srcId="{5017197E-2DD7-4541-86EB-B9A83894BD2A}" destId="{9863F54C-D6E2-3944-AF82-654FDF770674}" srcOrd="3" destOrd="0" presId="urn:microsoft.com/office/officeart/2005/8/layout/vProcess5"/>
    <dgm:cxn modelId="{8B662E3B-AE6D-E84A-8066-E814FD833689}" type="presParOf" srcId="{5017197E-2DD7-4541-86EB-B9A83894BD2A}" destId="{221D6FF2-C3C6-3249-A910-4D0BC9168052}" srcOrd="4" destOrd="0" presId="urn:microsoft.com/office/officeart/2005/8/layout/vProcess5"/>
    <dgm:cxn modelId="{FA1371E1-E01C-D741-AF17-9A2CCF3307F3}" type="presParOf" srcId="{5017197E-2DD7-4541-86EB-B9A83894BD2A}" destId="{C62864E3-73EA-CA4E-9849-EEB290405E62}" srcOrd="5" destOrd="0" presId="urn:microsoft.com/office/officeart/2005/8/layout/vProcess5"/>
    <dgm:cxn modelId="{FA284E1F-EE20-5341-933B-5A8634900270}" type="presParOf" srcId="{5017197E-2DD7-4541-86EB-B9A83894BD2A}" destId="{C730ABFA-F67F-414A-9157-F310338C9119}" srcOrd="6" destOrd="0" presId="urn:microsoft.com/office/officeart/2005/8/layout/vProcess5"/>
    <dgm:cxn modelId="{5DBF283E-AA9F-7B45-B26E-739686DB3D63}" type="presParOf" srcId="{5017197E-2DD7-4541-86EB-B9A83894BD2A}" destId="{34AC72E6-B6C1-6A47-9527-476DF9E51909}" srcOrd="7" destOrd="0" presId="urn:microsoft.com/office/officeart/2005/8/layout/vProcess5"/>
    <dgm:cxn modelId="{79950F1D-1131-3045-8A79-923573E4C4DF}" type="presParOf" srcId="{5017197E-2DD7-4541-86EB-B9A83894BD2A}" destId="{D17DAA60-4504-8E47-8CAB-2A9E20A2A569}" srcOrd="8" destOrd="0" presId="urn:microsoft.com/office/officeart/2005/8/layout/vProcess5"/>
    <dgm:cxn modelId="{66D1248C-7829-B64B-822D-3D25CCC2B13D}" type="presParOf" srcId="{5017197E-2DD7-4541-86EB-B9A83894BD2A}" destId="{BEA0823A-17E3-7C4F-9119-626FF37B17B4}" srcOrd="9" destOrd="0" presId="urn:microsoft.com/office/officeart/2005/8/layout/vProcess5"/>
    <dgm:cxn modelId="{8726EE10-6589-6943-8B38-FEA42D9DDB82}" type="presParOf" srcId="{5017197E-2DD7-4541-86EB-B9A83894BD2A}" destId="{4D6717D3-8E1A-834C-B81A-1773F8BADFA3}" srcOrd="10" destOrd="0" presId="urn:microsoft.com/office/officeart/2005/8/layout/vProcess5"/>
    <dgm:cxn modelId="{72A08C45-F29B-604C-8783-F17403403DBB}" type="presParOf" srcId="{5017197E-2DD7-4541-86EB-B9A83894BD2A}" destId="{CC4AA484-C5C9-674D-9768-99D630B6C7B2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2926FD-FC79-0D47-B00A-346272198FE2}">
      <dsp:nvSpPr>
        <dsp:cNvPr id="0" name=""/>
        <dsp:cNvSpPr/>
      </dsp:nvSpPr>
      <dsp:spPr>
        <a:xfrm>
          <a:off x="0" y="0"/>
          <a:ext cx="8925560" cy="8973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Online Learning</a:t>
          </a:r>
        </a:p>
      </dsp:txBody>
      <dsp:txXfrm>
        <a:off x="26282" y="26282"/>
        <a:ext cx="7881436" cy="844775"/>
      </dsp:txXfrm>
    </dsp:sp>
    <dsp:sp modelId="{58FF5C78-D572-1641-863A-8717D9A5C505}">
      <dsp:nvSpPr>
        <dsp:cNvPr id="0" name=""/>
        <dsp:cNvSpPr/>
      </dsp:nvSpPr>
      <dsp:spPr>
        <a:xfrm>
          <a:off x="747515" y="1060492"/>
          <a:ext cx="8925560" cy="8973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In-Person Workshop</a:t>
          </a:r>
        </a:p>
      </dsp:txBody>
      <dsp:txXfrm>
        <a:off x="773797" y="1086774"/>
        <a:ext cx="7542210" cy="844775"/>
      </dsp:txXfrm>
    </dsp:sp>
    <dsp:sp modelId="{9863F54C-D6E2-3944-AF82-654FDF770674}">
      <dsp:nvSpPr>
        <dsp:cNvPr id="0" name=""/>
        <dsp:cNvSpPr/>
      </dsp:nvSpPr>
      <dsp:spPr>
        <a:xfrm>
          <a:off x="1483874" y="2120984"/>
          <a:ext cx="8925560" cy="8973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Cohort Experience</a:t>
          </a:r>
        </a:p>
      </dsp:txBody>
      <dsp:txXfrm>
        <a:off x="1510156" y="2147266"/>
        <a:ext cx="7553367" cy="844775"/>
      </dsp:txXfrm>
    </dsp:sp>
    <dsp:sp modelId="{221D6FF2-C3C6-3249-A910-4D0BC9168052}">
      <dsp:nvSpPr>
        <dsp:cNvPr id="0" name=""/>
        <dsp:cNvSpPr/>
      </dsp:nvSpPr>
      <dsp:spPr>
        <a:xfrm>
          <a:off x="2231390" y="3181476"/>
          <a:ext cx="8925560" cy="8973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Tools</a:t>
          </a:r>
        </a:p>
      </dsp:txBody>
      <dsp:txXfrm>
        <a:off x="2257672" y="3207758"/>
        <a:ext cx="7542210" cy="844775"/>
      </dsp:txXfrm>
    </dsp:sp>
    <dsp:sp modelId="{C62864E3-73EA-CA4E-9849-EEB290405E62}">
      <dsp:nvSpPr>
        <dsp:cNvPr id="0" name=""/>
        <dsp:cNvSpPr/>
      </dsp:nvSpPr>
      <dsp:spPr>
        <a:xfrm>
          <a:off x="8342290" y="687280"/>
          <a:ext cx="583270" cy="58327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8473526" y="687280"/>
        <a:ext cx="320798" cy="438911"/>
      </dsp:txXfrm>
    </dsp:sp>
    <dsp:sp modelId="{C730ABFA-F67F-414A-9157-F310338C9119}">
      <dsp:nvSpPr>
        <dsp:cNvPr id="0" name=""/>
        <dsp:cNvSpPr/>
      </dsp:nvSpPr>
      <dsp:spPr>
        <a:xfrm>
          <a:off x="9089805" y="1747772"/>
          <a:ext cx="583270" cy="58327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9221041" y="1747772"/>
        <a:ext cx="320798" cy="438911"/>
      </dsp:txXfrm>
    </dsp:sp>
    <dsp:sp modelId="{34AC72E6-B6C1-6A47-9527-476DF9E51909}">
      <dsp:nvSpPr>
        <dsp:cNvPr id="0" name=""/>
        <dsp:cNvSpPr/>
      </dsp:nvSpPr>
      <dsp:spPr>
        <a:xfrm>
          <a:off x="9826164" y="2808264"/>
          <a:ext cx="583270" cy="58327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9957400" y="2808264"/>
        <a:ext cx="320798" cy="4389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CC1234-62EA-9749-8AEA-3AAF4E2196FD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5454F5-FDD5-D947-8E8F-BE2D25DF1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60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replicable and scalable to a 1:1 mentoring (performance w/ feedback)</a:t>
            </a:r>
          </a:p>
          <a:p>
            <a:endParaRPr lang="en-US" dirty="0"/>
          </a:p>
          <a:p>
            <a:r>
              <a:rPr lang="en-US" dirty="0"/>
              <a:t>Asynchronous &gt; in person &gt; virtual &gt; performance supports (for the time of need + for future performance settings)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F2450-0CFD-C24C-9960-81CBFA2BE6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871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100" kern="100" dirty="0">
                <a:effectLst/>
                <a:latin typeface="Brandon Grotesque Regular" panose="020B0503020203060202" pitchFamily="34" charset="77"/>
                <a:ea typeface="Brandon Grotesque Regular" panose="020B0503020203060202" pitchFamily="34" charset="77"/>
                <a:cs typeface="Times New Roman" panose="02020603050405020304" pitchFamily="18" charset="0"/>
              </a:rPr>
              <a:t>“Growing Your Mindset” (</a:t>
            </a:r>
            <a:r>
              <a:rPr lang="en-US" sz="1100" b="1" kern="100" dirty="0">
                <a:effectLst/>
                <a:latin typeface="Brandon Grotesque Regular" panose="020B0503020203060202" pitchFamily="34" charset="77"/>
                <a:ea typeface="Brandon Grotesque Regular" panose="020B0503020203060202" pitchFamily="34" charset="77"/>
                <a:cs typeface="Times New Roman" panose="02020603050405020304" pitchFamily="18" charset="0"/>
              </a:rPr>
              <a:t>Set standard of embracing practice w/feedback and continuous improvement</a:t>
            </a:r>
            <a:r>
              <a:rPr lang="en-US" sz="1100" kern="100" dirty="0">
                <a:effectLst/>
                <a:latin typeface="Brandon Grotesque Regular" panose="020B0503020203060202" pitchFamily="34" charset="77"/>
                <a:ea typeface="Brandon Grotesque Regular" panose="020B0503020203060202" pitchFamily="34" charset="77"/>
                <a:cs typeface="Times New Roman" panose="02020603050405020304" pitchFamily="18" charset="0"/>
              </a:rPr>
              <a:t>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100" kern="100" dirty="0">
                <a:effectLst/>
                <a:latin typeface="Brandon Grotesque Regular" panose="020B0503020203060202" pitchFamily="34" charset="77"/>
                <a:ea typeface="Brandon Grotesque Regular" panose="020B0503020203060202" pitchFamily="34" charset="77"/>
                <a:cs typeface="Times New Roman" panose="02020603050405020304" pitchFamily="18" charset="0"/>
              </a:rPr>
              <a:t>Advocacy knowledge training (</a:t>
            </a:r>
            <a:r>
              <a:rPr lang="en-US" sz="1100" b="1" kern="100" dirty="0">
                <a:effectLst/>
                <a:latin typeface="Brandon Grotesque Regular" panose="020B0503020203060202" pitchFamily="34" charset="77"/>
                <a:ea typeface="Brandon Grotesque Regular" panose="020B0503020203060202" pitchFamily="34" charset="77"/>
                <a:cs typeface="Times New Roman" panose="02020603050405020304" pitchFamily="18" charset="0"/>
              </a:rPr>
              <a:t>Deliver Content/Context-specific knowledge</a:t>
            </a:r>
            <a:r>
              <a:rPr lang="en-US" sz="1100" kern="100" dirty="0">
                <a:effectLst/>
                <a:latin typeface="Brandon Grotesque Regular" panose="020B0503020203060202" pitchFamily="34" charset="77"/>
                <a:ea typeface="Brandon Grotesque Regular" panose="020B0503020203060202" pitchFamily="34" charset="77"/>
                <a:cs typeface="Times New Roman" panose="02020603050405020304" pitchFamily="18" charset="0"/>
              </a:rPr>
              <a:t>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kern="100" dirty="0">
                <a:effectLst/>
                <a:latin typeface="Brandon Grotesque Regular" panose="020B0503020203060202" pitchFamily="34" charset="77"/>
                <a:ea typeface="Brandon Grotesque Regular" panose="020B0503020203060202" pitchFamily="34" charset="77"/>
                <a:cs typeface="Times New Roman" panose="02020603050405020304" pitchFamily="18" charset="0"/>
              </a:rPr>
              <a:t>Language &amp; Tone (</a:t>
            </a:r>
            <a:r>
              <a:rPr lang="en-US" sz="1100" b="1" kern="100" dirty="0">
                <a:effectLst/>
                <a:latin typeface="Brandon Grotesque Regular" panose="020B0503020203060202" pitchFamily="34" charset="77"/>
                <a:ea typeface="Brandon Grotesque Regular" panose="020B0503020203060202" pitchFamily="34" charset="77"/>
                <a:cs typeface="Times New Roman" panose="02020603050405020304" pitchFamily="18" charset="0"/>
              </a:rPr>
              <a:t>Provide Guidance on Language &amp; Tone; Hello, My Name Is Felon, Justice Ambassador Messaging document</a:t>
            </a:r>
            <a:r>
              <a:rPr lang="en-US" sz="1100" kern="100" dirty="0">
                <a:effectLst/>
                <a:latin typeface="Brandon Grotesque Regular" panose="020B0503020203060202" pitchFamily="34" charset="77"/>
                <a:ea typeface="Brandon Grotesque Regular" panose="020B0503020203060202" pitchFamily="34" charset="77"/>
                <a:cs typeface="Times New Roman" panose="02020603050405020304" pitchFamily="18" charset="0"/>
              </a:rPr>
              <a:t>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kern="100" dirty="0">
                <a:effectLst/>
                <a:latin typeface="Brandon Grotesque Regular" panose="020B0503020203060202" pitchFamily="34" charset="77"/>
                <a:ea typeface="Brandon Grotesque Regular" panose="020B0503020203060202" pitchFamily="34" charset="77"/>
                <a:cs typeface="Times New Roman" panose="02020603050405020304" pitchFamily="18" charset="0"/>
              </a:rPr>
              <a:t>“</a:t>
            </a:r>
            <a:r>
              <a:rPr lang="en-US" sz="1200" kern="100" dirty="0">
                <a:effectLst/>
                <a:latin typeface="Brandon Grotesque Regular" panose="020B0503020203060202" pitchFamily="34" charset="77"/>
                <a:ea typeface="Brandon Grotesque Regular" panose="020B0503020203060202" pitchFamily="34" charset="77"/>
                <a:cs typeface="Times New Roman" panose="02020603050405020304" pitchFamily="18" charset="0"/>
              </a:rPr>
              <a:t>Developing Your Story” (</a:t>
            </a:r>
            <a:r>
              <a:rPr lang="en-US" sz="1200" b="1" kern="100" dirty="0">
                <a:effectLst/>
                <a:latin typeface="Brandon Grotesque Regular" panose="020B0503020203060202" pitchFamily="34" charset="77"/>
                <a:ea typeface="Brandon Grotesque Regular" panose="020B0503020203060202" pitchFamily="34" charset="77"/>
                <a:cs typeface="Times New Roman" panose="02020603050405020304" pitchFamily="18" charset="0"/>
              </a:rPr>
              <a:t>Coach learner through building their written story, provide a template and tools for future storytelling, provide worked examples)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F2450-0CFD-C24C-9960-81CBFA2BE6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013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DEVELOPING YOUR STORY &gt;&gt;&gt; </a:t>
            </a:r>
            <a:r>
              <a:rPr lang="en-US" b="1" i="1" dirty="0">
                <a:solidFill>
                  <a:srgbClr val="FF0000"/>
                </a:solidFill>
              </a:rPr>
              <a:t>Come out of this course with a good rough draft, ready to edit</a:t>
            </a:r>
            <a:r>
              <a:rPr lang="en-US" sz="1200" b="1" kern="100" dirty="0">
                <a:effectLst/>
                <a:latin typeface="Brandon Grotesque Regular" panose="020B0503020203060202" pitchFamily="34" charset="77"/>
                <a:ea typeface="Brandon Grotesque Regular" panose="020B0503020203060202" pitchFamily="34" charset="77"/>
                <a:cs typeface="Times New Roman" panose="02020603050405020304" pitchFamily="18" charset="0"/>
              </a:rPr>
              <a:t>—follow up quickly with feedback, in-person or virtually</a:t>
            </a:r>
            <a:endParaRPr lang="en-US" b="1" i="1" dirty="0">
              <a:solidFill>
                <a:srgbClr val="FF0000"/>
              </a:solidFill>
            </a:endParaRPr>
          </a:p>
          <a:p>
            <a:r>
              <a:rPr lang="en-US" dirty="0"/>
              <a:t>Self-paced</a:t>
            </a:r>
          </a:p>
          <a:p>
            <a:r>
              <a:rPr lang="en-US" dirty="0"/>
              <a:t>Video coaching + written content</a:t>
            </a:r>
          </a:p>
          <a:p>
            <a:r>
              <a:rPr lang="en-US" dirty="0"/>
              <a:t>Knowledge Checks</a:t>
            </a:r>
          </a:p>
          <a:p>
            <a:r>
              <a:rPr lang="en-US" dirty="0"/>
              <a:t>Worked Examples</a:t>
            </a:r>
          </a:p>
          <a:p>
            <a:r>
              <a:rPr lang="en-US" dirty="0"/>
              <a:t>Skill practice</a:t>
            </a:r>
          </a:p>
          <a:p>
            <a:r>
              <a:rPr lang="en-US" dirty="0"/>
              <a:t>Tools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F2450-0CFD-C24C-9960-81CBFA2BE6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663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Fading scaffolding/</a:t>
            </a:r>
            <a:r>
              <a:rPr lang="en-US"/>
              <a:t>fading support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F2450-0CFD-C24C-9960-81CBFA2BE6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989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00" dirty="0">
                <a:effectLst/>
                <a:latin typeface="Brandon Grotesque Regular" panose="020B0503020203060202" pitchFamily="34" charset="77"/>
                <a:ea typeface="Brandon Grotesque Regular" panose="020B0503020203060202" pitchFamily="34" charset="77"/>
                <a:cs typeface="Times New Roman" panose="02020603050405020304" pitchFamily="18" charset="0"/>
              </a:rPr>
              <a:t>Language &amp; Tone (Guidance on Language &amp; Tone; Hello, My Name Is Felon, Justice Ambassador Messaging)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00" dirty="0">
                <a:effectLst/>
                <a:latin typeface="Brandon Grotesque Regular" panose="020B0503020203060202" pitchFamily="34" charset="77"/>
                <a:ea typeface="Brandon Grotesque Regular" panose="020B0503020203060202" pitchFamily="34" charset="77"/>
                <a:cs typeface="Times New Roman" panose="02020603050405020304" pitchFamily="18" charset="0"/>
              </a:rPr>
              <a:t>Brand Ambassadorship &amp; Protecting the Non-Profit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F2450-0CFD-C24C-9960-81CBFA2BE6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233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WEEKLY ONLINE MEETINGS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Extending the storytelling curriculum/content (generalizing the training to other contexts)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Practice with Feedback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Creating Social Learning opportunities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F2450-0CFD-C24C-9960-81CBFA2BE6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947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F2450-0CFD-C24C-9960-81CBFA2BE6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201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F2450-0CFD-C24C-9960-81CBFA2BE6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144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openxmlformats.org/officeDocument/2006/relationships/image" Target="../media/image8.emf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095F86D7-26F2-A74A-8F11-D45B63C922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D23D0E-94F0-8C46-AE4A-83768641C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0027" y="1970991"/>
            <a:ext cx="4214031" cy="1611629"/>
          </a:xfrm>
          <a:prstGeom prst="rect">
            <a:avLst/>
          </a:prstGeom>
        </p:spPr>
        <p:txBody>
          <a:bodyPr/>
          <a:lstStyle>
            <a:lvl1pPr algn="l"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Dark Title Slide Option 02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A65727-9BBE-AD44-9F6C-40074A9806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0026" y="3510268"/>
            <a:ext cx="4214031" cy="704005"/>
          </a:xfrm>
          <a:prstGeom prst="rect">
            <a:avLst/>
          </a:prstGeom>
        </p:spPr>
        <p:txBody>
          <a:bodyPr/>
          <a:lstStyle>
            <a:lvl1pPr algn="l">
              <a:buFont typeface="Arial" panose="020B0604020202020204" pitchFamily="34" charset="0"/>
              <a:buNone/>
              <a:defRPr sz="2133"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2667">
                <a:solidFill>
                  <a:schemeClr val="tx1"/>
                </a:solidFill>
              </a:defRPr>
            </a:lvl2pPr>
            <a:lvl3pPr>
              <a:buNone/>
              <a:defRPr sz="2667">
                <a:solidFill>
                  <a:schemeClr val="tx1"/>
                </a:solidFill>
              </a:defRPr>
            </a:lvl3pPr>
            <a:lvl4pPr>
              <a:buNone/>
              <a:defRPr sz="2667">
                <a:solidFill>
                  <a:schemeClr val="tx1"/>
                </a:solidFill>
              </a:defRPr>
            </a:lvl4pPr>
            <a:lvl5pPr>
              <a:buNone/>
              <a:defRPr sz="26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D12660AB-F2CA-5740-A5E5-237A4FCB73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025" y="5534286"/>
            <a:ext cx="2078955" cy="6352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859F22-D8CA-534D-89E9-CE208C57D9B3}"/>
              </a:ext>
            </a:extLst>
          </p:cNvPr>
          <p:cNvSpPr/>
          <p:nvPr/>
        </p:nvSpPr>
        <p:spPr>
          <a:xfrm>
            <a:off x="285455" y="294168"/>
            <a:ext cx="11621091" cy="6269664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215465F-50EC-1D4E-BECA-2DA4BDB60E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812466" y="808666"/>
            <a:ext cx="6379535" cy="5240669"/>
          </a:xfrm>
          <a:prstGeom prst="rect">
            <a:avLst/>
          </a:prstGeom>
        </p:spPr>
        <p:txBody>
          <a:bodyPr lIns="182880" tIns="182880" rIns="2011680" bIns="822960" anchor="t" anchorCtr="0"/>
          <a:lstStyle>
            <a:lvl1pPr marL="0" indent="0" algn="l">
              <a:buFont typeface="Arial" panose="020B0604020202020204" pitchFamily="34" charset="0"/>
              <a:buNone/>
              <a:defRPr sz="1867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on icon to add picture.</a:t>
            </a:r>
          </a:p>
        </p:txBody>
      </p:sp>
    </p:spTree>
    <p:extLst>
      <p:ext uri="{BB962C8B-B14F-4D97-AF65-F5344CB8AC3E}">
        <p14:creationId xmlns:p14="http://schemas.microsoft.com/office/powerpoint/2010/main" val="1693028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B6FA340-400D-C54A-9E45-27979FE71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067" y="6306569"/>
            <a:ext cx="533932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accent2"/>
                </a:solidFill>
              </a:defRPr>
            </a:lvl1pPr>
          </a:lstStyle>
          <a:p>
            <a:fld id="{31727C48-D603-2641-974C-67A06648BB24}" type="slidenum">
              <a:rPr lang="en-US" smtClean="0"/>
              <a:pPr/>
              <a:t>‹#›</a:t>
            </a:fld>
            <a:endParaRPr lang="en-US" sz="1067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5F1F811-0F86-0644-9BEB-6667C9851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32" y="561860"/>
            <a:ext cx="11158257" cy="853016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81A502-2CA6-0644-A0DA-E41E5FCB22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7634" y="1610784"/>
            <a:ext cx="5416324" cy="4078816"/>
          </a:xfrm>
          <a:prstGeom prst="rect">
            <a:avLst/>
          </a:prstGeom>
        </p:spPr>
        <p:txBody>
          <a:bodyPr numCol="1" spcCol="457200"/>
          <a:lstStyle>
            <a:lvl1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C2020A1C-75E7-6741-AB41-60FD77541F1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78967" y="1610784"/>
            <a:ext cx="5416323" cy="4078816"/>
          </a:xfrm>
          <a:prstGeom prst="rect">
            <a:avLst/>
          </a:prstGeom>
        </p:spPr>
        <p:txBody>
          <a:bodyPr numCol="1" spcCol="457200"/>
          <a:lstStyle>
            <a:lvl1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253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7393E86-2F50-0046-9B9F-D3A937A989C1}"/>
              </a:ext>
            </a:extLst>
          </p:cNvPr>
          <p:cNvSpPr/>
          <p:nvPr/>
        </p:nvSpPr>
        <p:spPr>
          <a:xfrm>
            <a:off x="5954904" y="0"/>
            <a:ext cx="623709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B6FA340-400D-C54A-9E45-27979FE71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067" y="6306569"/>
            <a:ext cx="533932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accent2"/>
                </a:solidFill>
              </a:defRPr>
            </a:lvl1pPr>
          </a:lstStyle>
          <a:p>
            <a:fld id="{31727C48-D603-2641-974C-67A06648BB24}" type="slidenum">
              <a:rPr lang="en-US" smtClean="0"/>
              <a:pPr/>
              <a:t>‹#›</a:t>
            </a:fld>
            <a:endParaRPr lang="en-US" sz="1067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5F1F811-0F86-0644-9BEB-6667C9851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31" y="561860"/>
            <a:ext cx="4970836" cy="1074061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C2020A1C-75E7-6741-AB41-60FD77541F1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7031" y="2161880"/>
            <a:ext cx="4970836" cy="3552857"/>
          </a:xfrm>
          <a:prstGeom prst="rect">
            <a:avLst/>
          </a:prstGeom>
        </p:spPr>
        <p:txBody>
          <a:bodyPr numCol="1" spcCol="457200"/>
          <a:lstStyle>
            <a:lvl1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655C498-64EF-2A49-88C6-C3DD1629AA3B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322242" y="561860"/>
            <a:ext cx="5505340" cy="5152877"/>
          </a:xfrm>
          <a:prstGeom prst="rect">
            <a:avLst/>
          </a:prstGeom>
        </p:spPr>
        <p:txBody>
          <a:bodyPr/>
          <a:lstStyle>
            <a:lvl1pPr>
              <a:buNone/>
              <a:defRPr sz="1867"/>
            </a:lvl1pPr>
          </a:lstStyle>
          <a:p>
            <a:r>
              <a:rPr lang="en-US"/>
              <a:t>Click icon to add chart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1438BAE-3D1C-AA46-8F97-9CDEB497DC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8411" y="6076083"/>
            <a:ext cx="1993523" cy="60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73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B6FA340-400D-C54A-9E45-27979FE71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067" y="6306569"/>
            <a:ext cx="533932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accent2"/>
                </a:solidFill>
              </a:defRPr>
            </a:lvl1pPr>
          </a:lstStyle>
          <a:p>
            <a:fld id="{31727C48-D603-2641-974C-67A06648BB24}" type="slidenum">
              <a:rPr lang="en-US" smtClean="0"/>
              <a:pPr/>
              <a:t>‹#›</a:t>
            </a:fld>
            <a:endParaRPr lang="en-US" sz="1067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5F1F811-0F86-0644-9BEB-6667C9851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32" y="561860"/>
            <a:ext cx="11158257" cy="853016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81A502-2CA6-0644-A0DA-E41E5FCB22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7633" y="1610784"/>
            <a:ext cx="3498747" cy="4078816"/>
          </a:xfrm>
          <a:prstGeom prst="rect">
            <a:avLst/>
          </a:prstGeom>
        </p:spPr>
        <p:txBody>
          <a:bodyPr numCol="1" spcCol="457200"/>
          <a:lstStyle>
            <a:lvl1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C2020A1C-75E7-6741-AB41-60FD77541F1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66785" y="1611751"/>
            <a:ext cx="3498747" cy="4078816"/>
          </a:xfrm>
          <a:prstGeom prst="rect">
            <a:avLst/>
          </a:prstGeom>
        </p:spPr>
        <p:txBody>
          <a:bodyPr numCol="1" spcCol="457200"/>
          <a:lstStyle>
            <a:lvl1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E89D3CA7-8D2F-F448-AD55-829CF40B3D1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196541" y="1623588"/>
            <a:ext cx="3498747" cy="4078816"/>
          </a:xfrm>
          <a:prstGeom prst="rect">
            <a:avLst/>
          </a:prstGeom>
        </p:spPr>
        <p:txBody>
          <a:bodyPr numCol="1" spcCol="457200"/>
          <a:lstStyle>
            <a:lvl1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505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B6FA340-400D-C54A-9E45-27979FE71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067" y="6306569"/>
            <a:ext cx="533932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accent2"/>
                </a:solidFill>
              </a:defRPr>
            </a:lvl1pPr>
          </a:lstStyle>
          <a:p>
            <a:fld id="{31727C48-D603-2641-974C-67A06648BB24}" type="slidenum">
              <a:rPr lang="en-US" smtClean="0"/>
              <a:pPr/>
              <a:t>‹#›</a:t>
            </a:fld>
            <a:endParaRPr lang="en-US" sz="1067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5F1F811-0F86-0644-9BEB-6667C9851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31" y="561859"/>
            <a:ext cx="11117327" cy="1320207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81A502-2CA6-0644-A0DA-E41E5FCB22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7635" y="1635051"/>
            <a:ext cx="6209395" cy="405454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96833229-68FB-AA43-AF97-E156686EF0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22743" y="2118802"/>
            <a:ext cx="3931624" cy="3570796"/>
          </a:xfrm>
          <a:prstGeom prst="rect">
            <a:avLst/>
          </a:prstGeom>
          <a:solidFill>
            <a:schemeClr val="bg1"/>
          </a:solidFill>
        </p:spPr>
        <p:txBody>
          <a:bodyPr lIns="0" rIns="0" anchor="t" anchorCtr="0"/>
          <a:lstStyle>
            <a:lvl1pPr marL="0">
              <a:buClr>
                <a:schemeClr val="accent2"/>
              </a:buClr>
              <a:buNone/>
              <a:defRPr sz="3733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accent2"/>
              </a:buClr>
              <a:defRPr sz="2133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2"/>
              </a:buClr>
              <a:defRPr sz="2133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2"/>
              </a:buClr>
              <a:defRPr sz="2133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2"/>
              </a:buClr>
              <a:defRPr sz="2133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Callout Goes Here.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761C0B3-B8A5-8741-9BFF-3C032DE53F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8411" y="6076083"/>
            <a:ext cx="1993523" cy="609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D34041-1A12-044A-BC13-46E6955B96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2741" y="1545896"/>
            <a:ext cx="704253" cy="37284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16C537-1537-FD4E-AA2D-DA6E51F3617D}"/>
              </a:ext>
            </a:extLst>
          </p:cNvPr>
          <p:cNvCxnSpPr>
            <a:cxnSpLocks/>
          </p:cNvCxnSpPr>
          <p:nvPr/>
        </p:nvCxnSpPr>
        <p:spPr>
          <a:xfrm>
            <a:off x="7251335" y="2118801"/>
            <a:ext cx="0" cy="364640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233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B6FA340-400D-C54A-9E45-27979FE71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067" y="6306569"/>
            <a:ext cx="533932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fld id="{31727C48-D603-2641-974C-67A06648BB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5F1F811-0F86-0644-9BEB-6667C9851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32" y="561859"/>
            <a:ext cx="11117336" cy="1320207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81A502-2CA6-0644-A0DA-E41E5FCB22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7635" y="1545897"/>
            <a:ext cx="6209395" cy="4143703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133"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 sz="2133"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 sz="2133"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 sz="2133"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96833229-68FB-AA43-AF97-E156686EF0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22743" y="2118802"/>
            <a:ext cx="3931624" cy="3570796"/>
          </a:xfrm>
          <a:prstGeom prst="rect">
            <a:avLst/>
          </a:prstGeom>
          <a:noFill/>
        </p:spPr>
        <p:txBody>
          <a:bodyPr lIns="0" rIns="0" anchor="t" anchorCtr="0"/>
          <a:lstStyle>
            <a:lvl1pPr marL="0">
              <a:buClr>
                <a:schemeClr val="accent2"/>
              </a:buClr>
              <a:buNone/>
              <a:defRPr sz="3733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accent2"/>
              </a:buClr>
              <a:defRPr sz="2133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2"/>
              </a:buClr>
              <a:defRPr sz="2133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2"/>
              </a:buClr>
              <a:defRPr sz="2133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2"/>
              </a:buClr>
              <a:defRPr sz="2133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Callout Goes Here.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761C0B3-B8A5-8741-9BFF-3C032DE53F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8411" y="6076083"/>
            <a:ext cx="1993523" cy="609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D34041-1A12-044A-BC13-46E6955B96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2741" y="1545896"/>
            <a:ext cx="704253" cy="37284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16C537-1537-FD4E-AA2D-DA6E51F3617D}"/>
              </a:ext>
            </a:extLst>
          </p:cNvPr>
          <p:cNvCxnSpPr>
            <a:cxnSpLocks/>
          </p:cNvCxnSpPr>
          <p:nvPr/>
        </p:nvCxnSpPr>
        <p:spPr>
          <a:xfrm>
            <a:off x="7251335" y="2118801"/>
            <a:ext cx="0" cy="364640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29B857-4D7C-1142-9925-3E5A4A9D598F}"/>
              </a:ext>
            </a:extLst>
          </p:cNvPr>
          <p:cNvCxnSpPr>
            <a:cxnSpLocks/>
          </p:cNvCxnSpPr>
          <p:nvPr/>
        </p:nvCxnSpPr>
        <p:spPr>
          <a:xfrm>
            <a:off x="746519" y="6350230"/>
            <a:ext cx="0" cy="32252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CDE2B92-BFFD-DE4E-A024-FDB331C38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000" y="6329740"/>
            <a:ext cx="3478569" cy="39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22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9B0E07-95DE-3144-A07F-F6FC35E3038B}"/>
              </a:ext>
            </a:extLst>
          </p:cNvPr>
          <p:cNvSpPr/>
          <p:nvPr/>
        </p:nvSpPr>
        <p:spPr>
          <a:xfrm>
            <a:off x="6995605" y="0"/>
            <a:ext cx="51963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B6FA340-400D-C54A-9E45-27979FE71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067" y="6306569"/>
            <a:ext cx="533932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accent2"/>
                </a:solidFill>
              </a:defRPr>
            </a:lvl1pPr>
          </a:lstStyle>
          <a:p>
            <a:fld id="{31727C48-D603-2641-974C-67A06648BB24}" type="slidenum">
              <a:rPr lang="en-US" smtClean="0"/>
              <a:pPr/>
              <a:t>‹#›</a:t>
            </a:fld>
            <a:endParaRPr lang="en-US" sz="1067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5F1F811-0F86-0644-9BEB-6667C9851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33" y="561859"/>
            <a:ext cx="5889156" cy="1320207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81A502-2CA6-0644-A0DA-E41E5FCB22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7635" y="2118803"/>
            <a:ext cx="5889156" cy="3570796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9B1C849-4543-9448-9700-4CADFE527E2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94401" y="0"/>
            <a:ext cx="5197600" cy="6858000"/>
          </a:xfrm>
          <a:prstGeom prst="rect">
            <a:avLst/>
          </a:prstGeom>
        </p:spPr>
        <p:txBody>
          <a:bodyPr lIns="182880" tIns="182880" rIns="2011680" bIns="822960" anchor="t" anchorCtr="0"/>
          <a:lstStyle>
            <a:lvl1pPr marL="0" indent="0" algn="l">
              <a:buFont typeface="Arial" panose="020B0604020202020204" pitchFamily="34" charset="0"/>
              <a:buNone/>
              <a:defRPr sz="1867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on icon to add picture.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761C0B3-B8A5-8741-9BFF-3C032DE53F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8411" y="6076083"/>
            <a:ext cx="1993523" cy="60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30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9B0E07-95DE-3144-A07F-F6FC35E3038B}"/>
              </a:ext>
            </a:extLst>
          </p:cNvPr>
          <p:cNvSpPr/>
          <p:nvPr/>
        </p:nvSpPr>
        <p:spPr>
          <a:xfrm>
            <a:off x="6995605" y="0"/>
            <a:ext cx="51963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B6FA340-400D-C54A-9E45-27979FE71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067" y="6306569"/>
            <a:ext cx="533932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fld id="{31727C48-D603-2641-974C-67A06648BB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5F1F811-0F86-0644-9BEB-6667C9851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33" y="561859"/>
            <a:ext cx="5926961" cy="1320207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81A502-2CA6-0644-A0DA-E41E5FCB22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7635" y="2118803"/>
            <a:ext cx="5926961" cy="3570796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133"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 sz="2133"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 sz="2133"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 sz="2133"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9B1C849-4543-9448-9700-4CADFE527E2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94401" y="0"/>
            <a:ext cx="5197600" cy="6858000"/>
          </a:xfrm>
          <a:prstGeom prst="rect">
            <a:avLst/>
          </a:prstGeom>
        </p:spPr>
        <p:txBody>
          <a:bodyPr lIns="182880" tIns="182880" rIns="2011680" bIns="822960" anchor="t" anchorCtr="0"/>
          <a:lstStyle>
            <a:lvl1pPr marL="0" indent="0" algn="l">
              <a:buFont typeface="Arial" panose="020B0604020202020204" pitchFamily="34" charset="0"/>
              <a:buNone/>
              <a:defRPr sz="1867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on icon to add picture.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761C0B3-B8A5-8741-9BFF-3C032DE53F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8411" y="6076083"/>
            <a:ext cx="1993523" cy="60913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9D70A7A-7E66-6F48-9662-C23538174F33}"/>
              </a:ext>
            </a:extLst>
          </p:cNvPr>
          <p:cNvCxnSpPr>
            <a:cxnSpLocks/>
          </p:cNvCxnSpPr>
          <p:nvPr/>
        </p:nvCxnSpPr>
        <p:spPr>
          <a:xfrm>
            <a:off x="746519" y="6350230"/>
            <a:ext cx="0" cy="32252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6AB767B-9617-C554-BAF4-EE111D828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000" y="6329740"/>
            <a:ext cx="3478569" cy="39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01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403D32B-382C-2248-8F62-0CFFBF486C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D23D0E-94F0-8C46-AE4A-83768641C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0027" y="1970991"/>
            <a:ext cx="4214031" cy="1611629"/>
          </a:xfrm>
          <a:prstGeom prst="rect">
            <a:avLst/>
          </a:prstGeom>
        </p:spPr>
        <p:txBody>
          <a:bodyPr/>
          <a:lstStyle>
            <a:lvl1pPr algn="l">
              <a:defRPr sz="426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Light Title Slide Option 02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A65727-9BBE-AD44-9F6C-40074A9806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0026" y="3510268"/>
            <a:ext cx="4214031" cy="704005"/>
          </a:xfrm>
          <a:prstGeom prst="rect">
            <a:avLst/>
          </a:prstGeom>
        </p:spPr>
        <p:txBody>
          <a:bodyPr/>
          <a:lstStyle>
            <a:lvl1pPr algn="l">
              <a:buFont typeface="Arial" panose="020B0604020202020204" pitchFamily="34" charset="0"/>
              <a:buNone/>
              <a:defRPr sz="2133" b="1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2667">
                <a:solidFill>
                  <a:schemeClr val="tx1"/>
                </a:solidFill>
              </a:defRPr>
            </a:lvl2pPr>
            <a:lvl3pPr>
              <a:buNone/>
              <a:defRPr sz="2667">
                <a:solidFill>
                  <a:schemeClr val="tx1"/>
                </a:solidFill>
              </a:defRPr>
            </a:lvl3pPr>
            <a:lvl4pPr>
              <a:buNone/>
              <a:defRPr sz="2667">
                <a:solidFill>
                  <a:schemeClr val="tx1"/>
                </a:solidFill>
              </a:defRPr>
            </a:lvl4pPr>
            <a:lvl5pPr>
              <a:buNone/>
              <a:defRPr sz="26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D12660AB-F2CA-5740-A5E5-237A4FCB73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025" y="5534286"/>
            <a:ext cx="2078955" cy="6352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859F22-D8CA-534D-89E9-CE208C57D9B3}"/>
              </a:ext>
            </a:extLst>
          </p:cNvPr>
          <p:cNvSpPr/>
          <p:nvPr/>
        </p:nvSpPr>
        <p:spPr>
          <a:xfrm>
            <a:off x="285455" y="294168"/>
            <a:ext cx="11621091" cy="6269664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215465F-50EC-1D4E-BECA-2DA4BDB60E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812466" y="808666"/>
            <a:ext cx="6379535" cy="5240669"/>
          </a:xfrm>
          <a:prstGeom prst="rect">
            <a:avLst/>
          </a:prstGeom>
        </p:spPr>
        <p:txBody>
          <a:bodyPr lIns="182880" tIns="182880" rIns="2011680" bIns="822960" anchor="t" anchorCtr="0"/>
          <a:lstStyle>
            <a:lvl1pPr marL="0" indent="0" algn="l">
              <a:buFont typeface="Arial" panose="020B0604020202020204" pitchFamily="34" charset="0"/>
              <a:buNone/>
              <a:defRPr sz="1867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on icon to add picture.</a:t>
            </a:r>
          </a:p>
        </p:txBody>
      </p:sp>
    </p:spTree>
    <p:extLst>
      <p:ext uri="{BB962C8B-B14F-4D97-AF65-F5344CB8AC3E}">
        <p14:creationId xmlns:p14="http://schemas.microsoft.com/office/powerpoint/2010/main" val="532107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96FB4A53-89A9-794F-9F26-F70A57C4BB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D23D0E-94F0-8C46-AE4A-83768641C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7128" y="2426971"/>
            <a:ext cx="10237744" cy="1002029"/>
          </a:xfrm>
          <a:prstGeom prst="rect">
            <a:avLst/>
          </a:prstGeom>
        </p:spPr>
        <p:txBody>
          <a:bodyPr/>
          <a:lstStyle>
            <a:lvl1pPr algn="ctr">
              <a:defRPr sz="5333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Simple Light Title Slide Option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A65727-9BBE-AD44-9F6C-40074A9806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7128" y="3369234"/>
            <a:ext cx="10237744" cy="704005"/>
          </a:xfrm>
          <a:prstGeom prst="rect">
            <a:avLst/>
          </a:prstGeom>
        </p:spPr>
        <p:txBody>
          <a:bodyPr/>
          <a:lstStyle>
            <a:lvl1pPr algn="ctr">
              <a:buFont typeface="Arial" panose="020B0604020202020204" pitchFamily="34" charset="0"/>
              <a:buNone/>
              <a:defRPr sz="2133" b="1" i="1" spc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2667">
                <a:solidFill>
                  <a:schemeClr val="tx1"/>
                </a:solidFill>
              </a:defRPr>
            </a:lvl2pPr>
            <a:lvl3pPr>
              <a:buNone/>
              <a:defRPr sz="2667">
                <a:solidFill>
                  <a:schemeClr val="tx1"/>
                </a:solidFill>
              </a:defRPr>
            </a:lvl3pPr>
            <a:lvl4pPr>
              <a:buNone/>
              <a:defRPr sz="2667">
                <a:solidFill>
                  <a:schemeClr val="tx1"/>
                </a:solidFill>
              </a:defRPr>
            </a:lvl4pPr>
            <a:lvl5pPr>
              <a:buNone/>
              <a:defRPr sz="26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EE790B1-9B3A-D24F-8222-0651417C4E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523" y="5855626"/>
            <a:ext cx="2078955" cy="63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37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59CEC81-B8BE-FD44-856F-FA254EE4CB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EE790B1-9B3A-D24F-8222-0651417C4E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523" y="5855626"/>
            <a:ext cx="2078955" cy="6352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D23D0E-94F0-8C46-AE4A-83768641C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7128" y="2426971"/>
            <a:ext cx="10237744" cy="1002029"/>
          </a:xfrm>
          <a:prstGeom prst="rect">
            <a:avLst/>
          </a:prstGeom>
        </p:spPr>
        <p:txBody>
          <a:bodyPr/>
          <a:lstStyle>
            <a:lvl1pPr algn="ctr"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Simple Dark Title Slide Option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A65727-9BBE-AD44-9F6C-40074A9806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7128" y="3369234"/>
            <a:ext cx="10237744" cy="704005"/>
          </a:xfrm>
          <a:prstGeom prst="rect">
            <a:avLst/>
          </a:prstGeom>
        </p:spPr>
        <p:txBody>
          <a:bodyPr/>
          <a:lstStyle>
            <a:lvl1pPr algn="ctr">
              <a:buFont typeface="Arial" panose="020B0604020202020204" pitchFamily="34" charset="0"/>
              <a:buNone/>
              <a:defRPr sz="2133" b="1" i="1" spc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2667">
                <a:solidFill>
                  <a:schemeClr val="tx1"/>
                </a:solidFill>
              </a:defRPr>
            </a:lvl2pPr>
            <a:lvl3pPr>
              <a:buNone/>
              <a:defRPr sz="2667">
                <a:solidFill>
                  <a:schemeClr val="tx1"/>
                </a:solidFill>
              </a:defRPr>
            </a:lvl3pPr>
            <a:lvl4pPr>
              <a:buNone/>
              <a:defRPr sz="2667">
                <a:solidFill>
                  <a:schemeClr val="tx1"/>
                </a:solidFill>
              </a:defRPr>
            </a:lvl4pPr>
            <a:lvl5pPr>
              <a:buNone/>
              <a:defRPr sz="26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556247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E8FBB-F68F-AA41-2462-1046B18D9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F2D32D-0EDD-E030-CCDE-E51F9191C9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2C3C5-C492-7A5E-AAAB-9B8CBE445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52CF-6C7C-AD43-A226-0A7A9F1CCFD1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67330-9115-2866-8304-800A0F78A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1CB5F-35AB-924E-7B8A-70DD243A3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26147-2358-B144-8486-426E9CCC0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19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B6FA340-400D-C54A-9E45-27979FE71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067" y="6306569"/>
            <a:ext cx="533932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accent2"/>
                </a:solidFill>
              </a:defRPr>
            </a:lvl1pPr>
          </a:lstStyle>
          <a:p>
            <a:fld id="{31727C48-D603-2641-974C-67A06648BB24}" type="slidenum">
              <a:rPr lang="en-US" smtClean="0"/>
              <a:pPr/>
              <a:t>‹#›</a:t>
            </a:fld>
            <a:endParaRPr lang="en-US" sz="1067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5F1F811-0F86-0644-9BEB-6667C9851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32" y="561860"/>
            <a:ext cx="11158257" cy="853016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81A502-2CA6-0644-A0DA-E41E5FCB22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7634" y="1610784"/>
            <a:ext cx="11156951" cy="4078816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6643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B6FA340-400D-C54A-9E45-27979FE71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067" y="6306569"/>
            <a:ext cx="533932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accent2"/>
                </a:solidFill>
              </a:defRPr>
            </a:lvl1pPr>
          </a:lstStyle>
          <a:p>
            <a:fld id="{31727C48-D603-2641-974C-67A06648BB24}" type="slidenum">
              <a:rPr lang="en-US" smtClean="0"/>
              <a:pPr/>
              <a:t>‹#›</a:t>
            </a:fld>
            <a:endParaRPr lang="en-US" sz="1067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5F1F811-0F86-0644-9BEB-6667C9851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32" y="561860"/>
            <a:ext cx="11158257" cy="853016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81A502-2CA6-0644-A0DA-E41E5FCB22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7633" y="1610784"/>
            <a:ext cx="3498747" cy="4078816"/>
          </a:xfrm>
          <a:prstGeom prst="rect">
            <a:avLst/>
          </a:prstGeom>
        </p:spPr>
        <p:txBody>
          <a:bodyPr numCol="1" spcCol="457200"/>
          <a:lstStyle>
            <a:lvl1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C2020A1C-75E7-6741-AB41-60FD77541F1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66785" y="1611751"/>
            <a:ext cx="3498747" cy="4078816"/>
          </a:xfrm>
          <a:prstGeom prst="rect">
            <a:avLst/>
          </a:prstGeom>
        </p:spPr>
        <p:txBody>
          <a:bodyPr numCol="1" spcCol="457200"/>
          <a:lstStyle>
            <a:lvl1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E89D3CA7-8D2F-F448-AD55-829CF40B3D1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196541" y="1623588"/>
            <a:ext cx="3498747" cy="4078816"/>
          </a:xfrm>
          <a:prstGeom prst="rect">
            <a:avLst/>
          </a:prstGeom>
        </p:spPr>
        <p:txBody>
          <a:bodyPr numCol="1" spcCol="457200"/>
          <a:lstStyle>
            <a:lvl1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108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B6FA340-400D-C54A-9E45-27979FE71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067" y="6306569"/>
            <a:ext cx="533932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accent2"/>
                </a:solidFill>
              </a:defRPr>
            </a:lvl1pPr>
          </a:lstStyle>
          <a:p>
            <a:fld id="{31727C48-D603-2641-974C-67A06648BB24}" type="slidenum">
              <a:rPr lang="en-US" smtClean="0"/>
              <a:pPr/>
              <a:t>‹#›</a:t>
            </a:fld>
            <a:endParaRPr lang="en-US" sz="1067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5F1F811-0F86-0644-9BEB-6667C9851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32" y="561860"/>
            <a:ext cx="11158257" cy="853016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81A502-2CA6-0644-A0DA-E41E5FCB22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7634" y="1610784"/>
            <a:ext cx="11156951" cy="4078816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133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21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B6FA340-400D-C54A-9E45-27979FE71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067" y="6306569"/>
            <a:ext cx="533932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accent2"/>
                </a:solidFill>
              </a:defRPr>
            </a:lvl1pPr>
          </a:lstStyle>
          <a:p>
            <a:fld id="{31727C48-D603-2641-974C-67A06648BB24}" type="slidenum">
              <a:rPr lang="en-US" smtClean="0"/>
              <a:pPr/>
              <a:t>‹#›</a:t>
            </a:fld>
            <a:endParaRPr lang="en-US" sz="1067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5F1F811-0F86-0644-9BEB-6667C9851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32" y="561860"/>
            <a:ext cx="11158257" cy="853016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FE50443F-11E4-5945-A657-EEC7F4760C7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37634" y="1595967"/>
            <a:ext cx="11156951" cy="4337051"/>
          </a:xfrm>
          <a:prstGeom prst="rect">
            <a:avLst/>
          </a:prstGeom>
        </p:spPr>
        <p:txBody>
          <a:bodyPr/>
          <a:lstStyle>
            <a:lvl1pPr>
              <a:buNone/>
              <a:defRPr sz="2400"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069681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302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ctr" defTabSz="609585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r" defTabSz="609585" rtl="0" eaLnBrk="1" latinLnBrk="0" hangingPunct="1">
        <a:spcBef>
          <a:spcPct val="20000"/>
        </a:spcBef>
        <a:buFont typeface="Arial"/>
        <a:buNone/>
        <a:defRPr sz="3733" b="1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360">
          <p15:clr>
            <a:srgbClr val="F26B43"/>
          </p15:clr>
        </p15:guide>
        <p15:guide id="3" pos="29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1D5DCA20-EE81-B24D-8347-E980975CB0F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8411" y="6076083"/>
            <a:ext cx="1993523" cy="60913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45E750D-9527-7E4E-8948-E22A6DA3CF20}"/>
              </a:ext>
            </a:extLst>
          </p:cNvPr>
          <p:cNvCxnSpPr>
            <a:cxnSpLocks/>
          </p:cNvCxnSpPr>
          <p:nvPr/>
        </p:nvCxnSpPr>
        <p:spPr>
          <a:xfrm>
            <a:off x="746519" y="6350230"/>
            <a:ext cx="0" cy="322521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33F6AFBA-9C29-0142-8AAA-98C7B371D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067" y="6306569"/>
            <a:ext cx="533932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accent2"/>
                </a:solidFill>
              </a:defRPr>
            </a:lvl1pPr>
          </a:lstStyle>
          <a:p>
            <a:fld id="{31727C48-D603-2641-974C-67A06648BB24}" type="slidenum">
              <a:rPr lang="en-US" smtClean="0"/>
              <a:pPr/>
              <a:t>‹#›</a:t>
            </a:fld>
            <a:endParaRPr lang="en-US" sz="1067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6E4530-E5A6-C87B-5F24-31C1546975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4000" y="6329740"/>
            <a:ext cx="3478569" cy="39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0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E5461-BD4D-C05A-045F-D402F136F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Storytelling Curriculum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5EF4F-75D8-D7F0-A5EE-F7F245626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Justice Ambassador Cohort</a:t>
            </a:r>
          </a:p>
        </p:txBody>
      </p:sp>
    </p:spTree>
    <p:extLst>
      <p:ext uri="{BB962C8B-B14F-4D97-AF65-F5344CB8AC3E}">
        <p14:creationId xmlns:p14="http://schemas.microsoft.com/office/powerpoint/2010/main" val="1970718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148DD-43EA-2E1E-2914-BAAFAB9CE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Rehearsal Platform (Mentor Experience)</a:t>
            </a:r>
          </a:p>
        </p:txBody>
      </p:sp>
      <p:pic>
        <p:nvPicPr>
          <p:cNvPr id="6" name="Content Placeholder 5" descr="A screenshot of a video chat&#10;&#10;Description automatically generated">
            <a:extLst>
              <a:ext uri="{FF2B5EF4-FFF2-40B4-BE49-F238E27FC236}">
                <a16:creationId xmlns:a16="http://schemas.microsoft.com/office/drawing/2014/main" id="{ACE63159-14B3-7698-31AA-648695DBF57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543007" y="1611313"/>
            <a:ext cx="3406861" cy="407828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71FABD-23B5-5108-F617-3951DF1C82E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Create learning paths</a:t>
            </a:r>
          </a:p>
          <a:p>
            <a:r>
              <a:rPr lang="en-US" dirty="0"/>
              <a:t>Review video submissions</a:t>
            </a:r>
          </a:p>
          <a:p>
            <a:pPr lvl="1"/>
            <a:r>
              <a:rPr lang="en-US" dirty="0"/>
              <a:t>Consider AI data</a:t>
            </a:r>
          </a:p>
          <a:p>
            <a:pPr lvl="1"/>
            <a:r>
              <a:rPr lang="en-US" dirty="0"/>
              <a:t>Score response against a rubric</a:t>
            </a:r>
          </a:p>
          <a:p>
            <a:pPr lvl="1"/>
            <a:r>
              <a:rPr lang="en-US" dirty="0"/>
              <a:t>Provide Timeline Based Feedback</a:t>
            </a:r>
          </a:p>
          <a:p>
            <a:pPr lvl="1"/>
            <a:r>
              <a:rPr lang="en-US" dirty="0"/>
              <a:t>Leave comments (written or video)</a:t>
            </a:r>
          </a:p>
          <a:p>
            <a:pPr lvl="1"/>
            <a:r>
              <a:rPr lang="en-US" dirty="0"/>
              <a:t>Promote a response to the leaderboard</a:t>
            </a:r>
          </a:p>
          <a:p>
            <a:pPr lvl="1"/>
            <a:r>
              <a:rPr lang="en-US" dirty="0"/>
              <a:t>Prompt for a new response</a:t>
            </a:r>
          </a:p>
          <a:p>
            <a:r>
              <a:rPr lang="en-US" dirty="0"/>
              <a:t>Download learner video submissions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036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6C3A9-7FF5-A29A-B2D2-8452DFC93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32" y="561860"/>
            <a:ext cx="11158257" cy="853016"/>
          </a:xfrm>
        </p:spPr>
        <p:txBody>
          <a:bodyPr>
            <a:normAutofit/>
          </a:bodyPr>
          <a:lstStyle/>
          <a:p>
            <a:r>
              <a:rPr lang="en-US" dirty="0"/>
              <a:t>Scenario-Based Training</a:t>
            </a:r>
          </a:p>
        </p:txBody>
      </p:sp>
      <p:pic>
        <p:nvPicPr>
          <p:cNvPr id="6" name="Picture 5" descr="A blue and white poster with text and images&#10;&#10;Description automatically generated">
            <a:extLst>
              <a:ext uri="{FF2B5EF4-FFF2-40B4-BE49-F238E27FC236}">
                <a16:creationId xmlns:a16="http://schemas.microsoft.com/office/drawing/2014/main" id="{00006127-64A9-EB00-CD28-A66DBEB89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124" y="1610784"/>
            <a:ext cx="3162635" cy="407881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Picture 6" descr="A diagram of a lawmaker meeting&#10;&#10;Description automatically generated">
            <a:extLst>
              <a:ext uri="{FF2B5EF4-FFF2-40B4-BE49-F238E27FC236}">
                <a16:creationId xmlns:a16="http://schemas.microsoft.com/office/drawing/2014/main" id="{563ADF3E-687C-3945-7E16-A83C19E0E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103" y="1737117"/>
            <a:ext cx="4083992" cy="314710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27973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5F3BC-B737-4C11-7343-86DEF372D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</a:t>
            </a:r>
          </a:p>
        </p:txBody>
      </p:sp>
      <p:pic>
        <p:nvPicPr>
          <p:cNvPr id="7" name="Picture 6" descr="A white rectangular chart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2C9D7268-BA29-70F3-0C91-6EAB2CD75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614" y="4105049"/>
            <a:ext cx="3169546" cy="2286000"/>
          </a:xfrm>
          <a:prstGeom prst="rect">
            <a:avLst/>
          </a:prstGeom>
        </p:spPr>
      </p:pic>
      <p:pic>
        <p:nvPicPr>
          <p:cNvPr id="9" name="Picture 8" descr="A white board with cartoon characters and text&#10;&#10;Description automatically generated with medium confidence">
            <a:extLst>
              <a:ext uri="{FF2B5EF4-FFF2-40B4-BE49-F238E27FC236}">
                <a16:creationId xmlns:a16="http://schemas.microsoft.com/office/drawing/2014/main" id="{650544E2-0265-A16F-EDDC-890182C61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424" y="1414876"/>
            <a:ext cx="2974057" cy="2286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Picture 10" descr="A hand with text on it&#10;&#10;Description automatically generated">
            <a:extLst>
              <a:ext uri="{FF2B5EF4-FFF2-40B4-BE49-F238E27FC236}">
                <a16:creationId xmlns:a16="http://schemas.microsoft.com/office/drawing/2014/main" id="{E4726ABD-5B09-1478-354E-D99BC1627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1422" y="1414876"/>
            <a:ext cx="3017213" cy="2286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Picture 3" descr="A poster of a diagram&#10;&#10;Description automatically generated with medium confidence">
            <a:extLst>
              <a:ext uri="{FF2B5EF4-FFF2-40B4-BE49-F238E27FC236}">
                <a16:creationId xmlns:a16="http://schemas.microsoft.com/office/drawing/2014/main" id="{8A9FA060-6267-9C5C-CFD5-7544DBAF32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7576" y="3534582"/>
            <a:ext cx="2286000" cy="285664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85400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5F3BC-B737-4C11-7343-86DEF372D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</a:t>
            </a:r>
          </a:p>
        </p:txBody>
      </p:sp>
      <p:pic>
        <p:nvPicPr>
          <p:cNvPr id="13" name="Picture 12" descr="A screenshot of a blueprint&#10;&#10;Description automatically generated">
            <a:extLst>
              <a:ext uri="{FF2B5EF4-FFF2-40B4-BE49-F238E27FC236}">
                <a16:creationId xmlns:a16="http://schemas.microsoft.com/office/drawing/2014/main" id="{5A8B6C6F-0F42-4589-C909-F8C54804B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64" y="1868264"/>
            <a:ext cx="2967263" cy="2286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7" name="Picture 16" descr="A close-up of a lawmaker meeting guide&#10;&#10;Description automatically generated">
            <a:extLst>
              <a:ext uri="{FF2B5EF4-FFF2-40B4-BE49-F238E27FC236}">
                <a16:creationId xmlns:a16="http://schemas.microsoft.com/office/drawing/2014/main" id="{2F76589F-6E68-E5ED-91E7-9726FFA4D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170" y="3552986"/>
            <a:ext cx="2286000" cy="2967657"/>
          </a:xfrm>
          <a:prstGeom prst="rect">
            <a:avLst/>
          </a:prstGeom>
        </p:spPr>
      </p:pic>
      <p:pic>
        <p:nvPicPr>
          <p:cNvPr id="19" name="Picture 18" descr="A document with text and a checklist&#10;&#10;Description automatically generated with medium confidence">
            <a:extLst>
              <a:ext uri="{FF2B5EF4-FFF2-40B4-BE49-F238E27FC236}">
                <a16:creationId xmlns:a16="http://schemas.microsoft.com/office/drawing/2014/main" id="{9725CBEF-C3CC-C41A-FFEB-47F0C263C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614" y="1631197"/>
            <a:ext cx="2286000" cy="276013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5" name="Picture 24" descr="A document with text and images&#10;&#10;Description automatically generated">
            <a:extLst>
              <a:ext uri="{FF2B5EF4-FFF2-40B4-BE49-F238E27FC236}">
                <a16:creationId xmlns:a16="http://schemas.microsoft.com/office/drawing/2014/main" id="{38CC6ADF-24ED-3E97-E132-0EFDB5940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6243" y="3429000"/>
            <a:ext cx="2286000" cy="278266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68409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0BE0A-15DF-5E7C-06CC-99122D033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32" y="561860"/>
            <a:ext cx="11158257" cy="853016"/>
          </a:xfrm>
        </p:spPr>
        <p:txBody>
          <a:bodyPr>
            <a:normAutofit/>
          </a:bodyPr>
          <a:lstStyle/>
          <a:p>
            <a:r>
              <a:rPr lang="en-US" dirty="0"/>
              <a:t>Justice Ambassador Cohort Format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22B9F84D-8B93-C399-E4AE-5BA5743E7545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537634" y="1610784"/>
          <a:ext cx="11156951" cy="4078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C16AFEBF-663B-2C1C-A81D-8A160E760F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0320"/>
            <a:ext cx="12161932" cy="680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18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A884C-EE65-A2A0-B195-515197AA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Justice Ambassador Online Learning</a:t>
            </a:r>
          </a:p>
        </p:txBody>
      </p:sp>
      <p:pic>
        <p:nvPicPr>
          <p:cNvPr id="12" name="Content Placeholder 11" descr="A screenshot of a book&#10;&#10;Description automatically generated">
            <a:extLst>
              <a:ext uri="{FF2B5EF4-FFF2-40B4-BE49-F238E27FC236}">
                <a16:creationId xmlns:a16="http://schemas.microsoft.com/office/drawing/2014/main" id="{9D269BDB-F47C-C63D-3704-2CAECEB6322A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3"/>
          <a:srcRect b="10338"/>
          <a:stretch/>
        </p:blipFill>
        <p:spPr>
          <a:xfrm>
            <a:off x="550593" y="2327160"/>
            <a:ext cx="2484737" cy="2743200"/>
          </a:xfr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68F8CE65-6C1C-A3BC-1A15-E052D69C0D48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4"/>
          <a:srcRect l="267" t="990" r="-267" b="14890"/>
          <a:stretch/>
        </p:blipFill>
        <p:spPr>
          <a:xfrm>
            <a:off x="3452972" y="2291033"/>
            <a:ext cx="2513993" cy="2815455"/>
          </a:xfr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98ABC2-3798-F30F-02B5-372E3A098BD5}"/>
              </a:ext>
            </a:extLst>
          </p:cNvPr>
          <p:cNvSpPr txBox="1"/>
          <p:nvPr/>
        </p:nvSpPr>
        <p:spPr>
          <a:xfrm>
            <a:off x="6365310" y="1507606"/>
            <a:ext cx="2476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F31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Language &amp; Tone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F315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0EFB04-3860-4FF1-FBD8-FB11B826B300}"/>
              </a:ext>
            </a:extLst>
          </p:cNvPr>
          <p:cNvSpPr txBox="1"/>
          <p:nvPr/>
        </p:nvSpPr>
        <p:spPr>
          <a:xfrm>
            <a:off x="496711" y="1397767"/>
            <a:ext cx="2518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F31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Growing Your Mindset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A24D3A-EA67-B79B-1CAA-7449CDD9DAFD}"/>
              </a:ext>
            </a:extLst>
          </p:cNvPr>
          <p:cNvSpPr txBox="1"/>
          <p:nvPr/>
        </p:nvSpPr>
        <p:spPr>
          <a:xfrm>
            <a:off x="3414249" y="1414876"/>
            <a:ext cx="2681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F31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Advocacy Knowledge Training</a:t>
            </a:r>
          </a:p>
        </p:txBody>
      </p:sp>
      <p:pic>
        <p:nvPicPr>
          <p:cNvPr id="19" name="Picture 18" descr="A person in front of a bookshelf&#10;&#10;Description automatically generated">
            <a:extLst>
              <a:ext uri="{FF2B5EF4-FFF2-40B4-BE49-F238E27FC236}">
                <a16:creationId xmlns:a16="http://schemas.microsoft.com/office/drawing/2014/main" id="{BA5CA00F-40BA-F49B-0DD5-4803A774D4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093" b="9046"/>
          <a:stretch/>
        </p:blipFill>
        <p:spPr>
          <a:xfrm>
            <a:off x="6384607" y="2311198"/>
            <a:ext cx="2513993" cy="27751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4103046-934D-1384-D728-45EB6CA339FA}"/>
              </a:ext>
            </a:extLst>
          </p:cNvPr>
          <p:cNvSpPr txBox="1"/>
          <p:nvPr/>
        </p:nvSpPr>
        <p:spPr>
          <a:xfrm>
            <a:off x="9316243" y="1414876"/>
            <a:ext cx="2681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F31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Developing Your Story</a:t>
            </a:r>
          </a:p>
        </p:txBody>
      </p:sp>
      <p:pic>
        <p:nvPicPr>
          <p:cNvPr id="5" name="Content Placeholder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A65AE670-1899-E441-015F-293BA0FCE8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303"/>
          <a:stretch/>
        </p:blipFill>
        <p:spPr>
          <a:xfrm>
            <a:off x="9316243" y="2327160"/>
            <a:ext cx="2518939" cy="27432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60336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0F638BC-039F-CF74-F4D0-EA5FDEAF5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32" y="561860"/>
            <a:ext cx="2664050" cy="853016"/>
          </a:xfrm>
        </p:spPr>
        <p:txBody>
          <a:bodyPr/>
          <a:lstStyle/>
          <a:p>
            <a:r>
              <a:rPr lang="en-US" dirty="0"/>
              <a:t>Storytelling Course</a:t>
            </a:r>
          </a:p>
        </p:txBody>
      </p:sp>
      <p:pic>
        <p:nvPicPr>
          <p:cNvPr id="12" name="Content Placeholder 11" descr="A screenshot of a computer&#10;&#10;Description automatically generated">
            <a:extLst>
              <a:ext uri="{FF2B5EF4-FFF2-40B4-BE49-F238E27FC236}">
                <a16:creationId xmlns:a16="http://schemas.microsoft.com/office/drawing/2014/main" id="{F314B38E-34CF-D8E4-EC4D-AAEB2AC8F78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3201082" y="241599"/>
            <a:ext cx="8453886" cy="5793060"/>
          </a:xfrm>
        </p:spPr>
      </p:pic>
    </p:spTree>
    <p:extLst>
      <p:ext uri="{BB962C8B-B14F-4D97-AF65-F5344CB8AC3E}">
        <p14:creationId xmlns:p14="http://schemas.microsoft.com/office/powerpoint/2010/main" val="3888131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 shot of a story&#10;&#10;Description automatically generated">
            <a:extLst>
              <a:ext uri="{FF2B5EF4-FFF2-40B4-BE49-F238E27FC236}">
                <a16:creationId xmlns:a16="http://schemas.microsoft.com/office/drawing/2014/main" id="{ADD346D6-42FD-B4CC-1A30-9FD07CA5B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357" y="1213764"/>
            <a:ext cx="3361267" cy="256032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Content Placeholder 9" descr="A screenshot of a computer&#10;&#10;Description automatically generated">
            <a:extLst>
              <a:ext uri="{FF2B5EF4-FFF2-40B4-BE49-F238E27FC236}">
                <a16:creationId xmlns:a16="http://schemas.microsoft.com/office/drawing/2014/main" id="{DF7AAC06-014D-7811-20FD-19465E46FB4D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4"/>
          <a:stretch>
            <a:fillRect/>
          </a:stretch>
        </p:blipFill>
        <p:spPr>
          <a:xfrm>
            <a:off x="4589834" y="3429000"/>
            <a:ext cx="3341829" cy="25603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4" name="Picture 13" descr="A white board with text and cartoon characters&#10;&#10;Description automatically generated with medium confidence">
            <a:extLst>
              <a:ext uri="{FF2B5EF4-FFF2-40B4-BE49-F238E27FC236}">
                <a16:creationId xmlns:a16="http://schemas.microsoft.com/office/drawing/2014/main" id="{4932B54D-37E8-D386-ED20-25BB3E609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80" y="2493924"/>
            <a:ext cx="3337940" cy="25603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8" name="Content Placeholder 7" descr="A screenshot of a story&#10;&#10;Description automatically generated">
            <a:extLst>
              <a:ext uri="{FF2B5EF4-FFF2-40B4-BE49-F238E27FC236}">
                <a16:creationId xmlns:a16="http://schemas.microsoft.com/office/drawing/2014/main" id="{010F196C-0195-AD91-13CC-63FE6D97B3C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6"/>
          <a:stretch>
            <a:fillRect/>
          </a:stretch>
        </p:blipFill>
        <p:spPr>
          <a:xfrm>
            <a:off x="8014709" y="970151"/>
            <a:ext cx="3341829" cy="2560320"/>
          </a:xfr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554DDA8-B27F-94F4-1B56-D090B71C8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32" y="561860"/>
            <a:ext cx="11158257" cy="853016"/>
          </a:xfrm>
        </p:spPr>
        <p:txBody>
          <a:bodyPr>
            <a:normAutofit/>
          </a:bodyPr>
          <a:lstStyle/>
          <a:p>
            <a:r>
              <a:rPr lang="en-US" dirty="0"/>
              <a:t>Storytelling Template</a:t>
            </a:r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559034BC-95BF-2405-178C-3E35D35214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2908" y="3154441"/>
            <a:ext cx="3318312" cy="25603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8" name="Graphic 17" descr="Badge 1 with solid fill">
            <a:extLst>
              <a:ext uri="{FF2B5EF4-FFF2-40B4-BE49-F238E27FC236}">
                <a16:creationId xmlns:a16="http://schemas.microsoft.com/office/drawing/2014/main" id="{D1464C14-2E30-7F01-7B1F-7EBB7A4BF9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19495" y="1964738"/>
            <a:ext cx="457200" cy="457200"/>
          </a:xfrm>
          <a:prstGeom prst="rect">
            <a:avLst/>
          </a:prstGeom>
        </p:spPr>
      </p:pic>
      <p:pic>
        <p:nvPicPr>
          <p:cNvPr id="20" name="Graphic 19" descr="Badge with solid fill">
            <a:extLst>
              <a:ext uri="{FF2B5EF4-FFF2-40B4-BE49-F238E27FC236}">
                <a16:creationId xmlns:a16="http://schemas.microsoft.com/office/drawing/2014/main" id="{857D8F2F-9B53-E3AB-F353-3AB500BD9D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68390" y="659212"/>
            <a:ext cx="457200" cy="457200"/>
          </a:xfrm>
          <a:prstGeom prst="rect">
            <a:avLst/>
          </a:prstGeom>
        </p:spPr>
      </p:pic>
      <p:pic>
        <p:nvPicPr>
          <p:cNvPr id="22" name="Graphic 21" descr="Badge 3 with solid fill">
            <a:extLst>
              <a:ext uri="{FF2B5EF4-FFF2-40B4-BE49-F238E27FC236}">
                <a16:creationId xmlns:a16="http://schemas.microsoft.com/office/drawing/2014/main" id="{58B65AC9-9BF2-96B1-BF33-15288691FA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57023" y="43061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57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0BE0A-15DF-5E7C-06CC-99122D033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33" y="561859"/>
            <a:ext cx="5926961" cy="1320207"/>
          </a:xfrm>
        </p:spPr>
        <p:txBody>
          <a:bodyPr>
            <a:normAutofit/>
          </a:bodyPr>
          <a:lstStyle/>
          <a:p>
            <a:r>
              <a:rPr lang="en-US" dirty="0"/>
              <a:t>In-Person </a:t>
            </a:r>
            <a:r>
              <a:rPr lang="en-US"/>
              <a:t>Workshop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FF10E-0F6E-4DC2-A67E-37929E6ACF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7635" y="2118803"/>
            <a:ext cx="5926961" cy="3570796"/>
          </a:xfrm>
        </p:spPr>
        <p:txBody>
          <a:bodyPr>
            <a:normAutofit lnSpcReduction="10000"/>
          </a:bodyPr>
          <a:lstStyle/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kern="100" dirty="0">
                <a:effectLst/>
              </a:rPr>
              <a:t>Story Editing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kern="100" dirty="0"/>
              <a:t>Story Presentation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kern="100" dirty="0"/>
              <a:t>Brand Ambassadorship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kern="100" dirty="0"/>
              <a:t>Navigating Difficult Conversations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kern="100" dirty="0"/>
              <a:t>Public Speaking Practice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kern="100" dirty="0"/>
              <a:t>Feedback &amp; Coaching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kern="100" dirty="0"/>
              <a:t>Peer Learning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kern="100" dirty="0"/>
              <a:t>Digital Storytelling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2400" kern="100" dirty="0">
              <a:effectLst/>
            </a:endParaRPr>
          </a:p>
        </p:txBody>
      </p:sp>
      <p:pic>
        <p:nvPicPr>
          <p:cNvPr id="11" name="Content Placeholder 10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50B2BE0B-AAF5-F9F4-4C11-2D00F34F6EA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9590" r="2" b="2338"/>
          <a:stretch/>
        </p:blipFill>
        <p:spPr>
          <a:xfrm>
            <a:off x="6994401" y="10"/>
            <a:ext cx="519760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315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6C793-8CEB-D631-25B8-AADC614AF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Cohort Experience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F3E218-4D6D-A124-3F51-605324719A3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7032" y="1414876"/>
            <a:ext cx="5416324" cy="4744384"/>
          </a:xfrm>
        </p:spPr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400" kern="100" dirty="0">
                <a:effectLst/>
                <a:latin typeface="Brandon Grotesque Medium" panose="020B0503020203060202" pitchFamily="34" charset="77"/>
                <a:ea typeface="Brandon Grotesque Regular" panose="020B0503020203060202" pitchFamily="34" charset="77"/>
                <a:cs typeface="Times New Roman" panose="02020603050405020304" pitchFamily="18" charset="0"/>
              </a:rPr>
              <a:t>Zoom meetings </a:t>
            </a:r>
          </a:p>
          <a:p>
            <a:pPr marL="876286" lvl="1" indent="-342900">
              <a:spcBef>
                <a:spcPts val="0"/>
              </a:spcBef>
              <a:buFont typeface="Symbol" pitchFamily="2" charset="2"/>
              <a:buChar char=""/>
            </a:pPr>
            <a:r>
              <a:rPr lang="en-US" sz="2400" kern="100" dirty="0">
                <a:latin typeface="Brandon Grotesque Regular" panose="020B0503020203060202" pitchFamily="34" charset="77"/>
                <a:ea typeface="Brandon Grotesque Regular" panose="020B0503020203060202" pitchFamily="34" charset="77"/>
                <a:cs typeface="Times New Roman" panose="02020603050405020304" pitchFamily="18" charset="0"/>
              </a:rPr>
              <a:t>U</a:t>
            </a:r>
            <a:r>
              <a:rPr lang="en-US" sz="2400" kern="100" dirty="0">
                <a:effectLst/>
                <a:latin typeface="Brandon Grotesque Regular" panose="020B0503020203060202" pitchFamily="34" charset="77"/>
                <a:ea typeface="Brandon Grotesque Regular" panose="020B0503020203060202" pitchFamily="34" charset="77"/>
                <a:cs typeface="Times New Roman" panose="02020603050405020304" pitchFamily="18" charset="0"/>
              </a:rPr>
              <a:t>sing your story as a tool</a:t>
            </a:r>
          </a:p>
          <a:p>
            <a:pPr marL="876286" lvl="1" indent="-342900">
              <a:spcBef>
                <a:spcPts val="0"/>
              </a:spcBef>
              <a:buFont typeface="Symbol" pitchFamily="2" charset="2"/>
              <a:buChar char=""/>
            </a:pPr>
            <a:r>
              <a:rPr lang="en-US" sz="2400" kern="100" dirty="0">
                <a:latin typeface="Brandon Grotesque Regular" panose="020B0503020203060202" pitchFamily="34" charset="77"/>
                <a:ea typeface="Brandon Grotesque Regular" panose="020B0503020203060202" pitchFamily="34" charset="77"/>
                <a:cs typeface="Times New Roman" panose="02020603050405020304" pitchFamily="18" charset="0"/>
              </a:rPr>
              <a:t>P</a:t>
            </a:r>
            <a:r>
              <a:rPr lang="en-US" sz="2400" kern="100" dirty="0">
                <a:effectLst/>
                <a:latin typeface="Brandon Grotesque Regular" panose="020B0503020203060202" pitchFamily="34" charset="77"/>
                <a:ea typeface="Brandon Grotesque Regular" panose="020B0503020203060202" pitchFamily="34" charset="77"/>
                <a:cs typeface="Times New Roman" panose="02020603050405020304" pitchFamily="18" charset="0"/>
              </a:rPr>
              <a:t>repping for and meeting with lawmakers</a:t>
            </a:r>
          </a:p>
          <a:p>
            <a:pPr marL="876286" lvl="1" indent="-342900">
              <a:spcBef>
                <a:spcPts val="0"/>
              </a:spcBef>
              <a:buFont typeface="Symbol" pitchFamily="2" charset="2"/>
              <a:buChar char=""/>
            </a:pPr>
            <a:r>
              <a:rPr lang="en-US" sz="2400" kern="100" dirty="0">
                <a:latin typeface="Brandon Grotesque Regular" panose="020B0503020203060202" pitchFamily="34" charset="77"/>
                <a:ea typeface="Brandon Grotesque Regular" panose="020B0503020203060202" pitchFamily="34" charset="77"/>
                <a:cs typeface="Times New Roman" panose="02020603050405020304" pitchFamily="18" charset="0"/>
              </a:rPr>
              <a:t>A</a:t>
            </a:r>
            <a:r>
              <a:rPr lang="en-US" sz="2400" kern="100" dirty="0">
                <a:effectLst/>
                <a:latin typeface="Brandon Grotesque Regular" panose="020B0503020203060202" pitchFamily="34" charset="77"/>
                <a:ea typeface="Brandon Grotesque Regular" panose="020B0503020203060202" pitchFamily="34" charset="77"/>
                <a:cs typeface="Times New Roman" panose="02020603050405020304" pitchFamily="18" charset="0"/>
              </a:rPr>
              <a:t>dvocating for Second Chances</a:t>
            </a:r>
          </a:p>
          <a:p>
            <a:pPr marL="876286" lvl="1" indent="-342900">
              <a:spcBef>
                <a:spcPts val="0"/>
              </a:spcBef>
              <a:buFont typeface="Symbol" pitchFamily="2" charset="2"/>
              <a:buChar char=""/>
            </a:pPr>
            <a:r>
              <a:rPr lang="en-US" sz="2400" kern="100" dirty="0">
                <a:latin typeface="Brandon Grotesque Regular" panose="020B0503020203060202" pitchFamily="34" charset="77"/>
                <a:ea typeface="Brandon Grotesque Regular" panose="020B0503020203060202" pitchFamily="34" charset="77"/>
                <a:cs typeface="Times New Roman" panose="02020603050405020304" pitchFamily="18" charset="0"/>
              </a:rPr>
              <a:t>D</a:t>
            </a:r>
            <a:r>
              <a:rPr lang="en-US" sz="2400" kern="100" dirty="0">
                <a:effectLst/>
                <a:latin typeface="Brandon Grotesque Regular" panose="020B0503020203060202" pitchFamily="34" charset="77"/>
                <a:ea typeface="Brandon Grotesque Regular" panose="020B0503020203060202" pitchFamily="34" charset="77"/>
                <a:cs typeface="Times New Roman" panose="02020603050405020304" pitchFamily="18" charset="0"/>
              </a:rPr>
              <a:t>igital Advocacy</a:t>
            </a:r>
          </a:p>
          <a:p>
            <a:pPr marL="342900" indent="-342900">
              <a:spcBef>
                <a:spcPts val="0"/>
              </a:spcBef>
              <a:buFont typeface="Symbol" pitchFamily="2" charset="2"/>
              <a:buChar char=""/>
            </a:pPr>
            <a:r>
              <a:rPr lang="en-US" sz="2400" kern="100" dirty="0">
                <a:latin typeface="Brandon Grotesque Medium" panose="020B0503020203060202" pitchFamily="34" charset="77"/>
                <a:ea typeface="Brandon Grotesque Regular" panose="020B0503020203060202" pitchFamily="34" charset="77"/>
                <a:cs typeface="Times New Roman" panose="02020603050405020304" pitchFamily="18" charset="0"/>
              </a:rPr>
              <a:t>Social Learning</a:t>
            </a:r>
          </a:p>
          <a:p>
            <a:pPr marL="876286" lvl="1" indent="-342900">
              <a:spcBef>
                <a:spcPts val="0"/>
              </a:spcBef>
              <a:buFont typeface="Symbol" pitchFamily="2" charset="2"/>
              <a:buChar char=""/>
            </a:pPr>
            <a:r>
              <a:rPr lang="en-US" sz="2400" kern="100" dirty="0">
                <a:latin typeface="Brandon Grotesque Regular" panose="020B0503020203060202" pitchFamily="34" charset="77"/>
                <a:ea typeface="Brandon Grotesque Regular" panose="020B0503020203060202" pitchFamily="34" charset="77"/>
                <a:cs typeface="Times New Roman" panose="02020603050405020304" pitchFamily="18" charset="0"/>
              </a:rPr>
              <a:t>1:1 Coaching</a:t>
            </a:r>
          </a:p>
          <a:p>
            <a:pPr marL="876286" lvl="1" indent="-342900">
              <a:spcBef>
                <a:spcPts val="0"/>
              </a:spcBef>
              <a:buFont typeface="Symbol" pitchFamily="2" charset="2"/>
              <a:buChar char=""/>
            </a:pPr>
            <a:r>
              <a:rPr lang="en-US" sz="2400" kern="100" dirty="0">
                <a:latin typeface="Brandon Grotesque Regular" panose="020B0503020203060202" pitchFamily="34" charset="77"/>
                <a:ea typeface="Brandon Grotesque Regular" panose="020B0503020203060202" pitchFamily="34" charset="77"/>
                <a:cs typeface="Times New Roman" panose="02020603050405020304" pitchFamily="18" charset="0"/>
              </a:rPr>
              <a:t>Peer Support</a:t>
            </a:r>
          </a:p>
          <a:p>
            <a:pPr marL="342900" indent="-342900">
              <a:spcBef>
                <a:spcPts val="0"/>
              </a:spcBef>
              <a:buFont typeface="Symbol" pitchFamily="2" charset="2"/>
              <a:buChar char=""/>
            </a:pPr>
            <a:r>
              <a:rPr lang="en-US" sz="2400" kern="100" dirty="0">
                <a:latin typeface="Brandon Grotesque Medium" panose="020B0503020203060202" pitchFamily="34" charset="77"/>
                <a:ea typeface="Brandon Grotesque Regular" panose="020B0503020203060202" pitchFamily="34" charset="77"/>
                <a:cs typeface="Times New Roman" panose="02020603050405020304" pitchFamily="18" charset="0"/>
              </a:rPr>
              <a:t>Rehearsal platform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400" kern="100" dirty="0">
                <a:effectLst/>
                <a:latin typeface="Brandon Grotesque Medium" panose="020B0503020203060202" pitchFamily="34" charset="77"/>
                <a:ea typeface="Brandon Grotesque Regular" panose="020B0503020203060202" pitchFamily="34" charset="77"/>
                <a:cs typeface="Times New Roman" panose="02020603050405020304" pitchFamily="18" charset="0"/>
              </a:rPr>
              <a:t>Scenario-based training </a:t>
            </a:r>
          </a:p>
          <a:p>
            <a:pPr marL="876286" lvl="1" indent="-342900">
              <a:spcBef>
                <a:spcPts val="0"/>
              </a:spcBef>
              <a:buFont typeface="Symbol" pitchFamily="2" charset="2"/>
              <a:buChar char=""/>
            </a:pPr>
            <a:r>
              <a:rPr lang="en-US" sz="2400" kern="100" dirty="0">
                <a:latin typeface="Brandon Grotesque Regular" panose="020B0503020203060202" pitchFamily="34" charset="77"/>
                <a:cs typeface="Times New Roman" panose="02020603050405020304" pitchFamily="18" charset="0"/>
              </a:rPr>
              <a:t>Simulated Digital Advocacy</a:t>
            </a:r>
          </a:p>
          <a:p>
            <a:pPr marL="876286" lvl="1" indent="-342900">
              <a:spcBef>
                <a:spcPts val="0"/>
              </a:spcBef>
              <a:buFont typeface="Symbol" pitchFamily="2" charset="2"/>
              <a:buChar char=""/>
            </a:pPr>
            <a:r>
              <a:rPr lang="en-US" sz="2400" kern="100" dirty="0">
                <a:latin typeface="Brandon Grotesque Regular" panose="020B0503020203060202" pitchFamily="34" charset="77"/>
                <a:cs typeface="Times New Roman" panose="02020603050405020304" pitchFamily="18" charset="0"/>
              </a:rPr>
              <a:t>Simulated Lawmaker Meeting</a:t>
            </a:r>
          </a:p>
          <a:p>
            <a:endParaRPr lang="en-US" sz="2400" dirty="0"/>
          </a:p>
        </p:txBody>
      </p:sp>
      <p:pic>
        <p:nvPicPr>
          <p:cNvPr id="10" name="Content Placeholder 9" descr="A screen shot of a course calendar&#10;&#10;Description automatically generated">
            <a:extLst>
              <a:ext uri="{FF2B5EF4-FFF2-40B4-BE49-F238E27FC236}">
                <a16:creationId xmlns:a16="http://schemas.microsoft.com/office/drawing/2014/main" id="{32330CAA-E1C0-B2CC-8EB2-700F7A8875F2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6503830" y="399054"/>
            <a:ext cx="4456527" cy="5497273"/>
          </a:xfr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5501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910D8-6DA8-10CA-D52A-B0C9FCCF5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Rehearsal Platform (Justice Ambassador Curriculum)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5F035-C509-E2AD-36B1-7BF8BEB8579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Welcome to Rehearsal! (Practice)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Your Full Story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Recruiting a Second Chance Month Partner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Grace Under Pressure in Difficult Discussions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HOT SEAT: What is Prison Fellowship?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Lawmaker Meeting Agenda/Pitch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1-Minute Call to Action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Your Final Full Story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5" name="Content Placeholder 4" descr="A screenshot of a chat&#10;&#10;Description automatically generated">
            <a:extLst>
              <a:ext uri="{FF2B5EF4-FFF2-40B4-BE49-F238E27FC236}">
                <a16:creationId xmlns:a16="http://schemas.microsoft.com/office/drawing/2014/main" id="{D264F333-41C8-00F9-3C3D-9D1F5CDB17B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278563" y="1667493"/>
            <a:ext cx="5416550" cy="396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6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9FADA2A-3309-310F-3872-9CD0D17B6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Rehearsal Platform (Learner Experience)</a:t>
            </a:r>
          </a:p>
        </p:txBody>
      </p:sp>
      <p:pic>
        <p:nvPicPr>
          <p:cNvPr id="17" name="Content Placeholder 16" descr="A screenshot of a video call&#10;&#10;Description automatically generated">
            <a:extLst>
              <a:ext uri="{FF2B5EF4-FFF2-40B4-BE49-F238E27FC236}">
                <a16:creationId xmlns:a16="http://schemas.microsoft.com/office/drawing/2014/main" id="{0C3C2FB4-1F8A-A355-3964-D75E2AEDD3F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278739" y="2155514"/>
            <a:ext cx="5416550" cy="3748477"/>
          </a:xfrm>
        </p:spPr>
      </p:pic>
      <p:pic>
        <p:nvPicPr>
          <p:cNvPr id="19" name="Content Placeholder 18" descr="A person in a pink shirt&#10;&#10;Description automatically generated">
            <a:extLst>
              <a:ext uri="{FF2B5EF4-FFF2-40B4-BE49-F238E27FC236}">
                <a16:creationId xmlns:a16="http://schemas.microsoft.com/office/drawing/2014/main" id="{9223565B-E566-4ADE-BD03-102436DB6F2F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496711" y="2155514"/>
            <a:ext cx="5416550" cy="3856862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EA54D75-1D46-6EBB-0789-A76647BD8429}"/>
              </a:ext>
            </a:extLst>
          </p:cNvPr>
          <p:cNvSpPr txBox="1"/>
          <p:nvPr/>
        </p:nvSpPr>
        <p:spPr>
          <a:xfrm>
            <a:off x="496711" y="1585140"/>
            <a:ext cx="5416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F31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Playing the Prompt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C21738-D150-680F-CC35-06C153D2BE8E}"/>
              </a:ext>
            </a:extLst>
          </p:cNvPr>
          <p:cNvSpPr txBox="1"/>
          <p:nvPr/>
        </p:nvSpPr>
        <p:spPr>
          <a:xfrm>
            <a:off x="6278739" y="1585140"/>
            <a:ext cx="5416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F31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Recording the Response</a:t>
            </a:r>
          </a:p>
        </p:txBody>
      </p:sp>
    </p:spTree>
    <p:extLst>
      <p:ext uri="{BB962C8B-B14F-4D97-AF65-F5344CB8AC3E}">
        <p14:creationId xmlns:p14="http://schemas.microsoft.com/office/powerpoint/2010/main" val="3730161681"/>
      </p:ext>
    </p:extLst>
  </p:cSld>
  <p:clrMapOvr>
    <a:masterClrMapping/>
  </p:clrMapOvr>
</p:sld>
</file>

<file path=ppt/theme/theme1.xml><?xml version="1.0" encoding="utf-8"?>
<a:theme xmlns:a="http://schemas.openxmlformats.org/drawingml/2006/main" name="PF2022Theme">
  <a:themeElements>
    <a:clrScheme name="Prison Fellowship">
      <a:dk1>
        <a:srgbClr val="0F3154"/>
      </a:dk1>
      <a:lt1>
        <a:srgbClr val="FFFFFF"/>
      </a:lt1>
      <a:dk2>
        <a:srgbClr val="305E87"/>
      </a:dk2>
      <a:lt2>
        <a:srgbClr val="C3C7C9"/>
      </a:lt2>
      <a:accent1>
        <a:srgbClr val="325D87"/>
      </a:accent1>
      <a:accent2>
        <a:srgbClr val="56C5C6"/>
      </a:accent2>
      <a:accent3>
        <a:srgbClr val="C3C7C9"/>
      </a:accent3>
      <a:accent4>
        <a:srgbClr val="A59D96"/>
      </a:accent4>
      <a:accent5>
        <a:srgbClr val="0E3254"/>
      </a:accent5>
      <a:accent6>
        <a:srgbClr val="000000"/>
      </a:accent6>
      <a:hlink>
        <a:srgbClr val="424242"/>
      </a:hlink>
      <a:folHlink>
        <a:srgbClr val="DBDFE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F2022Theme" id="{7A8E6D1B-83E8-7740-B32E-761642F964CE}" vid="{72D7AF26-5D48-9747-8DB6-A7F57D9AF9D4}"/>
    </a:ext>
  </a:extLst>
</a:theme>
</file>

<file path=ppt/theme/theme2.xml><?xml version="1.0" encoding="utf-8"?>
<a:theme xmlns:a="http://schemas.openxmlformats.org/drawingml/2006/main" name="Body 1">
  <a:themeElements>
    <a:clrScheme name="Prison Fellowship">
      <a:dk1>
        <a:srgbClr val="0F3154"/>
      </a:dk1>
      <a:lt1>
        <a:srgbClr val="FFFFFF"/>
      </a:lt1>
      <a:dk2>
        <a:srgbClr val="305E87"/>
      </a:dk2>
      <a:lt2>
        <a:srgbClr val="C3C7C9"/>
      </a:lt2>
      <a:accent1>
        <a:srgbClr val="325D87"/>
      </a:accent1>
      <a:accent2>
        <a:srgbClr val="56C5C6"/>
      </a:accent2>
      <a:accent3>
        <a:srgbClr val="C3C7C9"/>
      </a:accent3>
      <a:accent4>
        <a:srgbClr val="A59D96"/>
      </a:accent4>
      <a:accent5>
        <a:srgbClr val="0E3254"/>
      </a:accent5>
      <a:accent6>
        <a:srgbClr val="000000"/>
      </a:accent6>
      <a:hlink>
        <a:srgbClr val="424242"/>
      </a:hlink>
      <a:folHlink>
        <a:srgbClr val="DBDFE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F-PPT-Template-2022  -  Read-Only" id="{1B304904-558E-DE4D-9793-628520CA5973}" vid="{8D1EFB57-021E-A148-AD99-4B96C3C8044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427</Words>
  <Application>Microsoft Macintosh PowerPoint</Application>
  <PresentationFormat>Widescreen</PresentationFormat>
  <Paragraphs>91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Aptos</vt:lpstr>
      <vt:lpstr>Arial</vt:lpstr>
      <vt:lpstr>Brandon Grotesque Medium</vt:lpstr>
      <vt:lpstr>Brandon Grotesque Regular</vt:lpstr>
      <vt:lpstr>Courier New</vt:lpstr>
      <vt:lpstr>Symbol</vt:lpstr>
      <vt:lpstr>PF2022Theme</vt:lpstr>
      <vt:lpstr>Body 1</vt:lpstr>
      <vt:lpstr>Storytelling Curriculum</vt:lpstr>
      <vt:lpstr>Justice Ambassador Cohort Format</vt:lpstr>
      <vt:lpstr>Justice Ambassador Online Learning</vt:lpstr>
      <vt:lpstr>Storytelling Course</vt:lpstr>
      <vt:lpstr>Storytelling Template</vt:lpstr>
      <vt:lpstr>In-Person Workshop</vt:lpstr>
      <vt:lpstr>Cohort Experience</vt:lpstr>
      <vt:lpstr>Rehearsal Platform (Justice Ambassador Curriculum)</vt:lpstr>
      <vt:lpstr>Rehearsal Platform (Learner Experience)</vt:lpstr>
      <vt:lpstr>Rehearsal Platform (Mentor Experience)</vt:lpstr>
      <vt:lpstr>Scenario-Based Training</vt:lpstr>
      <vt:lpstr>Tools</vt:lpstr>
      <vt:lpstr>Tools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Britta Lafont</dc:creator>
  <cp:lastModifiedBy>Britta Lafont</cp:lastModifiedBy>
  <cp:revision>1</cp:revision>
  <dcterms:created xsi:type="dcterms:W3CDTF">2024-12-30T05:27:48Z</dcterms:created>
  <dcterms:modified xsi:type="dcterms:W3CDTF">2024-12-30T05:29:07Z</dcterms:modified>
</cp:coreProperties>
</file>